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603" r:id="rId5"/>
    <p:sldId id="406" r:id="rId6"/>
    <p:sldId id="604" r:id="rId7"/>
    <p:sldId id="269" r:id="rId8"/>
    <p:sldId id="348" r:id="rId9"/>
    <p:sldId id="283" r:id="rId10"/>
    <p:sldId id="303" r:id="rId11"/>
    <p:sldId id="344" r:id="rId12"/>
    <p:sldId id="286" r:id="rId13"/>
    <p:sldId id="311" r:id="rId14"/>
    <p:sldId id="320" r:id="rId15"/>
    <p:sldId id="310" r:id="rId16"/>
    <p:sldId id="312" r:id="rId17"/>
    <p:sldId id="314" r:id="rId18"/>
    <p:sldId id="319" r:id="rId19"/>
    <p:sldId id="318" r:id="rId20"/>
    <p:sldId id="602" r:id="rId21"/>
    <p:sldId id="607" r:id="rId22"/>
    <p:sldId id="333" r:id="rId23"/>
    <p:sldId id="409" r:id="rId24"/>
    <p:sldId id="608" r:id="rId25"/>
    <p:sldId id="609" r:id="rId26"/>
    <p:sldId id="610" r:id="rId27"/>
    <p:sldId id="356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Raleway" panose="020B0003030101060003" pitchFamily="34" charset="0"/>
      <p:regular r:id="rId37"/>
      <p:bold r:id="rId38"/>
    </p:embeddedFont>
    <p:embeddedFont>
      <p:font typeface="Source Sans Pro" panose="020B0503030403020204" pitchFamily="34" charset="0"/>
      <p:regular r:id="rId39"/>
      <p:bold r:id="rId40"/>
    </p:embeddedFont>
    <p:embeddedFont>
      <p:font typeface="Source Sans Pro Light" panose="020B0403030403020204" pitchFamily="34" charset="0"/>
      <p:regular r:id="rId41"/>
    </p:embeddedFont>
    <p:embeddedFont>
      <p:font typeface="Source Sans Pro SemiBold" panose="020B0603030403020204" pitchFamily="34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DCunha" initials="SD" lastIdx="1" clrIdx="0">
    <p:extLst>
      <p:ext uri="{19B8F6BF-5375-455C-9EA6-DF929625EA0E}">
        <p15:presenceInfo xmlns:p15="http://schemas.microsoft.com/office/powerpoint/2012/main" userId="S::Shannon.DCunha@hotspex.com::957cff59-2301-4bb3-82ad-ff21f5ee4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F50"/>
    <a:srgbClr val="ED1C24"/>
    <a:srgbClr val="E2020C"/>
    <a:srgbClr val="2630F4"/>
    <a:srgbClr val="D32F2F"/>
    <a:srgbClr val="E53935"/>
    <a:srgbClr val="C62828"/>
    <a:srgbClr val="F44336"/>
    <a:srgbClr val="B71C1C"/>
    <a:srgbClr val="EF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3FCB0-CAC0-4AB1-96A1-5B0A037669E8}" v="54" dt="2019-09-18T13:20:45.997"/>
    <p1510:client id="{CEAB89CC-6103-477A-BA4E-6C4CCECE8FF7}" v="4" dt="2019-09-18T14:17:4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DCunha" userId="957cff59-2301-4bb3-82ad-ff21f5ee4037" providerId="ADAL" clId="{CEAB89CC-6103-477A-BA4E-6C4CCECE8FF7}"/>
    <pc:docChg chg="modSld">
      <pc:chgData name="Shannon DCunha" userId="957cff59-2301-4bb3-82ad-ff21f5ee4037" providerId="ADAL" clId="{CEAB89CC-6103-477A-BA4E-6C4CCECE8FF7}" dt="2019-09-18T14:17:40.386" v="3" actId="20577"/>
      <pc:docMkLst>
        <pc:docMk/>
      </pc:docMkLst>
      <pc:sldChg chg="modNotesTx">
        <pc:chgData name="Shannon DCunha" userId="957cff59-2301-4bb3-82ad-ff21f5ee4037" providerId="ADAL" clId="{CEAB89CC-6103-477A-BA4E-6C4CCECE8FF7}" dt="2019-09-18T14:17:40.386" v="3" actId="20577"/>
        <pc:sldMkLst>
          <pc:docMk/>
          <pc:sldMk cId="252319838" sldId="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EA57E-E7E6-4852-B74E-0F24326BB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36" y="6476480"/>
            <a:ext cx="908676" cy="330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ED8275-CE64-45DA-BFE7-1BD5B9FCF574}"/>
              </a:ext>
            </a:extLst>
          </p:cNvPr>
          <p:cNvCxnSpPr>
            <a:cxnSpLocks/>
          </p:cNvCxnSpPr>
          <p:nvPr userDrawn="1"/>
        </p:nvCxnSpPr>
        <p:spPr>
          <a:xfrm>
            <a:off x="11137885" y="6528755"/>
            <a:ext cx="0" cy="234658"/>
          </a:xfrm>
          <a:prstGeom prst="line">
            <a:avLst/>
          </a:prstGeom>
          <a:ln w="15875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AFCC23F-1A50-407A-8FA0-C8CD8120EAB6}"/>
              </a:ext>
            </a:extLst>
          </p:cNvPr>
          <p:cNvSpPr/>
          <p:nvPr userDrawn="1"/>
        </p:nvSpPr>
        <p:spPr>
          <a:xfrm rot="16200000" flipH="1">
            <a:off x="11879593" y="6054457"/>
            <a:ext cx="221590" cy="4032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9F11CD-4583-4EC0-8149-DD0B8A3C9FED}"/>
              </a:ext>
            </a:extLst>
          </p:cNvPr>
          <p:cNvSpPr/>
          <p:nvPr userDrawn="1"/>
        </p:nvSpPr>
        <p:spPr>
          <a:xfrm flipV="1">
            <a:off x="11207124" y="6144930"/>
            <a:ext cx="713232" cy="220902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74BC2F-9F94-421A-8673-13FFDADBDB59}"/>
              </a:ext>
            </a:extLst>
          </p:cNvPr>
          <p:cNvSpPr/>
          <p:nvPr userDrawn="1"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17857E-F809-4FBB-AC31-3A88CDEECE7E}"/>
              </a:ext>
            </a:extLst>
          </p:cNvPr>
          <p:cNvSpPr txBox="1">
            <a:spLocks/>
          </p:cNvSpPr>
          <p:nvPr userDrawn="1"/>
        </p:nvSpPr>
        <p:spPr>
          <a:xfrm>
            <a:off x="11236080" y="6072818"/>
            <a:ext cx="6553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119BD-BB28-4F00-BA08-3CD2300E0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22169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74"/>
          <p:cNvSpPr>
            <a:spLocks noGrp="1"/>
          </p:cNvSpPr>
          <p:nvPr>
            <p:ph type="pic" sz="quarter" idx="11"/>
          </p:nvPr>
        </p:nvSpPr>
        <p:spPr>
          <a:xfrm>
            <a:off x="4768560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74"/>
          <p:cNvSpPr>
            <a:spLocks noGrp="1"/>
          </p:cNvSpPr>
          <p:nvPr>
            <p:ph type="pic" sz="quarter" idx="12"/>
          </p:nvPr>
        </p:nvSpPr>
        <p:spPr>
          <a:xfrm>
            <a:off x="8914951" y="2247285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C1169-C7C2-45F2-92FF-7F728267A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36" y="6476480"/>
            <a:ext cx="908676" cy="3304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A94437-3D2B-409E-A9B3-AC430D0C9E50}"/>
              </a:ext>
            </a:extLst>
          </p:cNvPr>
          <p:cNvCxnSpPr>
            <a:cxnSpLocks/>
          </p:cNvCxnSpPr>
          <p:nvPr userDrawn="1"/>
        </p:nvCxnSpPr>
        <p:spPr>
          <a:xfrm>
            <a:off x="11137885" y="6528755"/>
            <a:ext cx="0" cy="234658"/>
          </a:xfrm>
          <a:prstGeom prst="line">
            <a:avLst/>
          </a:prstGeom>
          <a:ln w="15875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D40950FF-AFCF-4169-829A-CDD6E9E2E663}"/>
              </a:ext>
            </a:extLst>
          </p:cNvPr>
          <p:cNvSpPr/>
          <p:nvPr userDrawn="1"/>
        </p:nvSpPr>
        <p:spPr>
          <a:xfrm rot="16200000" flipH="1">
            <a:off x="11879593" y="6054457"/>
            <a:ext cx="221590" cy="4032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9B889E-D305-42F3-A69B-34254084E970}"/>
              </a:ext>
            </a:extLst>
          </p:cNvPr>
          <p:cNvSpPr/>
          <p:nvPr userDrawn="1"/>
        </p:nvSpPr>
        <p:spPr>
          <a:xfrm flipV="1">
            <a:off x="11207124" y="6144930"/>
            <a:ext cx="713232" cy="220902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A9970D-2977-451A-B3ED-B91CBA86F6B2}"/>
              </a:ext>
            </a:extLst>
          </p:cNvPr>
          <p:cNvSpPr/>
          <p:nvPr userDrawn="1"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4AFBC1-7E12-4F7A-A5C1-E95F32C8599B}"/>
              </a:ext>
            </a:extLst>
          </p:cNvPr>
          <p:cNvSpPr txBox="1">
            <a:spLocks/>
          </p:cNvSpPr>
          <p:nvPr userDrawn="1"/>
        </p:nvSpPr>
        <p:spPr>
          <a:xfrm>
            <a:off x="11236080" y="6072818"/>
            <a:ext cx="6553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119BD-BB28-4F00-BA08-3CD2300E0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35805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66810" y="0"/>
            <a:ext cx="12266988" cy="5613400"/>
          </a:xfrm>
          <a:custGeom>
            <a:avLst/>
            <a:gdLst>
              <a:gd name="connsiteX0" fmla="*/ 0 w 4826000"/>
              <a:gd name="connsiteY0" fmla="*/ 0 h 2208388"/>
              <a:gd name="connsiteX1" fmla="*/ 4826000 w 4826000"/>
              <a:gd name="connsiteY1" fmla="*/ 0 h 2208388"/>
              <a:gd name="connsiteX2" fmla="*/ 0 w 4826000"/>
              <a:gd name="connsiteY2" fmla="*/ 0 h 22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2208388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496887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" y="65990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0" y="64085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350029" y="-3183"/>
            <a:ext cx="5491940" cy="6861183"/>
          </a:xfrm>
          <a:custGeom>
            <a:avLst/>
            <a:gdLst>
              <a:gd name="connsiteX0" fmla="*/ 0 w 5491940"/>
              <a:gd name="connsiteY0" fmla="*/ 0 h 6861183"/>
              <a:gd name="connsiteX1" fmla="*/ 5491940 w 5491940"/>
              <a:gd name="connsiteY1" fmla="*/ 0 h 6861183"/>
              <a:gd name="connsiteX2" fmla="*/ 5491940 w 5491940"/>
              <a:gd name="connsiteY2" fmla="*/ 6861183 h 6861183"/>
              <a:gd name="connsiteX3" fmla="*/ 0 w 5491940"/>
              <a:gd name="connsiteY3" fmla="*/ 6861183 h 686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940" h="6861183">
                <a:moveTo>
                  <a:pt x="0" y="0"/>
                </a:moveTo>
                <a:lnTo>
                  <a:pt x="5491940" y="0"/>
                </a:lnTo>
                <a:lnTo>
                  <a:pt x="5491940" y="6861183"/>
                </a:lnTo>
                <a:lnTo>
                  <a:pt x="0" y="686118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727" y="0"/>
            <a:ext cx="46412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846320" y="0"/>
            <a:ext cx="2704407" cy="2302626"/>
          </a:xfrm>
          <a:custGeom>
            <a:avLst/>
            <a:gdLst>
              <a:gd name="connsiteX0" fmla="*/ 0 w 2704407"/>
              <a:gd name="connsiteY0" fmla="*/ 0 h 2302626"/>
              <a:gd name="connsiteX1" fmla="*/ 2704407 w 2704407"/>
              <a:gd name="connsiteY1" fmla="*/ 0 h 2302626"/>
              <a:gd name="connsiteX2" fmla="*/ 2704407 w 2704407"/>
              <a:gd name="connsiteY2" fmla="*/ 2302626 h 2302626"/>
              <a:gd name="connsiteX3" fmla="*/ 0 w 2704407"/>
              <a:gd name="connsiteY3" fmla="*/ 2302626 h 23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6">
                <a:moveTo>
                  <a:pt x="0" y="0"/>
                </a:moveTo>
                <a:lnTo>
                  <a:pt x="2704407" y="0"/>
                </a:lnTo>
                <a:lnTo>
                  <a:pt x="2704407" y="2302626"/>
                </a:lnTo>
                <a:lnTo>
                  <a:pt x="0" y="230262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302625"/>
            <a:ext cx="2704407" cy="2302625"/>
          </a:xfrm>
          <a:custGeom>
            <a:avLst/>
            <a:gdLst>
              <a:gd name="connsiteX0" fmla="*/ 0 w 2704407"/>
              <a:gd name="connsiteY0" fmla="*/ 0 h 2302625"/>
              <a:gd name="connsiteX1" fmla="*/ 2704407 w 2704407"/>
              <a:gd name="connsiteY1" fmla="*/ 0 h 2302625"/>
              <a:gd name="connsiteX2" fmla="*/ 2704407 w 2704407"/>
              <a:gd name="connsiteY2" fmla="*/ 2302625 h 2302625"/>
              <a:gd name="connsiteX3" fmla="*/ 0 w 2704407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302625">
                <a:moveTo>
                  <a:pt x="0" y="0"/>
                </a:moveTo>
                <a:lnTo>
                  <a:pt x="2704407" y="0"/>
                </a:lnTo>
                <a:lnTo>
                  <a:pt x="2704407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704407" y="2302625"/>
            <a:ext cx="4846320" cy="2302625"/>
          </a:xfrm>
          <a:custGeom>
            <a:avLst/>
            <a:gdLst>
              <a:gd name="connsiteX0" fmla="*/ 0 w 4846320"/>
              <a:gd name="connsiteY0" fmla="*/ 0 h 2302625"/>
              <a:gd name="connsiteX1" fmla="*/ 4846320 w 4846320"/>
              <a:gd name="connsiteY1" fmla="*/ 0 h 2302625"/>
              <a:gd name="connsiteX2" fmla="*/ 4846320 w 4846320"/>
              <a:gd name="connsiteY2" fmla="*/ 2302625 h 2302625"/>
              <a:gd name="connsiteX3" fmla="*/ 0 w 4846320"/>
              <a:gd name="connsiteY3" fmla="*/ 2302625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302625">
                <a:moveTo>
                  <a:pt x="0" y="0"/>
                </a:moveTo>
                <a:lnTo>
                  <a:pt x="4846320" y="0"/>
                </a:lnTo>
                <a:lnTo>
                  <a:pt x="4846320" y="2302625"/>
                </a:lnTo>
                <a:lnTo>
                  <a:pt x="0" y="23026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4605251"/>
            <a:ext cx="4846320" cy="2252750"/>
          </a:xfrm>
          <a:custGeom>
            <a:avLst/>
            <a:gdLst>
              <a:gd name="connsiteX0" fmla="*/ 0 w 4846320"/>
              <a:gd name="connsiteY0" fmla="*/ 0 h 2252750"/>
              <a:gd name="connsiteX1" fmla="*/ 4846320 w 4846320"/>
              <a:gd name="connsiteY1" fmla="*/ 0 h 2252750"/>
              <a:gd name="connsiteX2" fmla="*/ 4846320 w 4846320"/>
              <a:gd name="connsiteY2" fmla="*/ 2252750 h 2252750"/>
              <a:gd name="connsiteX3" fmla="*/ 0 w 4846320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20" h="2252750">
                <a:moveTo>
                  <a:pt x="0" y="0"/>
                </a:moveTo>
                <a:lnTo>
                  <a:pt x="4846320" y="0"/>
                </a:lnTo>
                <a:lnTo>
                  <a:pt x="4846320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4846320" y="4605251"/>
            <a:ext cx="2704407" cy="2252750"/>
          </a:xfrm>
          <a:custGeom>
            <a:avLst/>
            <a:gdLst>
              <a:gd name="connsiteX0" fmla="*/ 0 w 2704407"/>
              <a:gd name="connsiteY0" fmla="*/ 0 h 2252750"/>
              <a:gd name="connsiteX1" fmla="*/ 2704407 w 2704407"/>
              <a:gd name="connsiteY1" fmla="*/ 0 h 2252750"/>
              <a:gd name="connsiteX2" fmla="*/ 2704407 w 2704407"/>
              <a:gd name="connsiteY2" fmla="*/ 2252750 h 2252750"/>
              <a:gd name="connsiteX3" fmla="*/ 0 w 2704407"/>
              <a:gd name="connsiteY3" fmla="*/ 2252750 h 22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07" h="2252750">
                <a:moveTo>
                  <a:pt x="0" y="0"/>
                </a:moveTo>
                <a:lnTo>
                  <a:pt x="2704407" y="0"/>
                </a:lnTo>
                <a:lnTo>
                  <a:pt x="2704407" y="2252750"/>
                </a:lnTo>
                <a:lnTo>
                  <a:pt x="0" y="225275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702531" y="2310938"/>
            <a:ext cx="2701636" cy="2294312"/>
          </a:xfrm>
          <a:custGeom>
            <a:avLst/>
            <a:gdLst>
              <a:gd name="connsiteX0" fmla="*/ 0 w 2701636"/>
              <a:gd name="connsiteY0" fmla="*/ 0 h 2294312"/>
              <a:gd name="connsiteX1" fmla="*/ 2701636 w 2701636"/>
              <a:gd name="connsiteY1" fmla="*/ 0 h 2294312"/>
              <a:gd name="connsiteX2" fmla="*/ 2701636 w 2701636"/>
              <a:gd name="connsiteY2" fmla="*/ 2294312 h 2294312"/>
              <a:gd name="connsiteX3" fmla="*/ 0 w 2701636"/>
              <a:gd name="connsiteY3" fmla="*/ 2294312 h 229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94312">
                <a:moveTo>
                  <a:pt x="0" y="0"/>
                </a:moveTo>
                <a:lnTo>
                  <a:pt x="2701636" y="0"/>
                </a:lnTo>
                <a:lnTo>
                  <a:pt x="2701636" y="2294312"/>
                </a:lnTo>
                <a:lnTo>
                  <a:pt x="0" y="2294312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8404167" y="0"/>
            <a:ext cx="2701636" cy="2310938"/>
          </a:xfrm>
          <a:custGeom>
            <a:avLst/>
            <a:gdLst>
              <a:gd name="connsiteX0" fmla="*/ 0 w 2701636"/>
              <a:gd name="connsiteY0" fmla="*/ 0 h 2310938"/>
              <a:gd name="connsiteX1" fmla="*/ 2701636 w 2701636"/>
              <a:gd name="connsiteY1" fmla="*/ 0 h 2310938"/>
              <a:gd name="connsiteX2" fmla="*/ 2701636 w 2701636"/>
              <a:gd name="connsiteY2" fmla="*/ 2310938 h 2310938"/>
              <a:gd name="connsiteX3" fmla="*/ 0 w 2701636"/>
              <a:gd name="connsiteY3" fmla="*/ 2310938 h 2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310938">
                <a:moveTo>
                  <a:pt x="0" y="0"/>
                </a:moveTo>
                <a:lnTo>
                  <a:pt x="2701636" y="0"/>
                </a:lnTo>
                <a:lnTo>
                  <a:pt x="2701636" y="2310938"/>
                </a:lnTo>
                <a:lnTo>
                  <a:pt x="0" y="231093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404167" y="4605250"/>
            <a:ext cx="2701636" cy="2252749"/>
          </a:xfrm>
          <a:custGeom>
            <a:avLst/>
            <a:gdLst>
              <a:gd name="connsiteX0" fmla="*/ 0 w 2701636"/>
              <a:gd name="connsiteY0" fmla="*/ 0 h 2252749"/>
              <a:gd name="connsiteX1" fmla="*/ 2701636 w 2701636"/>
              <a:gd name="connsiteY1" fmla="*/ 0 h 2252749"/>
              <a:gd name="connsiteX2" fmla="*/ 2701636 w 2701636"/>
              <a:gd name="connsiteY2" fmla="*/ 2252749 h 2252749"/>
              <a:gd name="connsiteX3" fmla="*/ 0 w 2701636"/>
              <a:gd name="connsiteY3" fmla="*/ 2252749 h 225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636" h="2252749">
                <a:moveTo>
                  <a:pt x="0" y="0"/>
                </a:moveTo>
                <a:lnTo>
                  <a:pt x="2701636" y="0"/>
                </a:lnTo>
                <a:lnTo>
                  <a:pt x="2701636" y="2252749"/>
                </a:lnTo>
                <a:lnTo>
                  <a:pt x="0" y="225274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1378" y="914400"/>
            <a:ext cx="2827267" cy="252198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492548" cy="2521389"/>
          </a:xfrm>
          <a:custGeom>
            <a:avLst/>
            <a:gdLst>
              <a:gd name="connsiteX0" fmla="*/ 0 w 5334606"/>
              <a:gd name="connsiteY0" fmla="*/ 0 h 2521389"/>
              <a:gd name="connsiteX1" fmla="*/ 5334606 w 5334606"/>
              <a:gd name="connsiteY1" fmla="*/ 0 h 2521389"/>
              <a:gd name="connsiteX2" fmla="*/ 5334606 w 5334606"/>
              <a:gd name="connsiteY2" fmla="*/ 2521389 h 2521389"/>
              <a:gd name="connsiteX3" fmla="*/ 0 w 5334606"/>
              <a:gd name="connsiteY3" fmla="*/ 2521389 h 25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2521389">
                <a:moveTo>
                  <a:pt x="0" y="0"/>
                </a:moveTo>
                <a:lnTo>
                  <a:pt x="5334606" y="0"/>
                </a:lnTo>
                <a:lnTo>
                  <a:pt x="5334606" y="2521389"/>
                </a:lnTo>
                <a:lnTo>
                  <a:pt x="0" y="252138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1378" y="3431811"/>
            <a:ext cx="2827268" cy="2540011"/>
          </a:xfrm>
          <a:custGeom>
            <a:avLst/>
            <a:gdLst>
              <a:gd name="connsiteX0" fmla="*/ 0 w 2819401"/>
              <a:gd name="connsiteY0" fmla="*/ 0 h 2540011"/>
              <a:gd name="connsiteX1" fmla="*/ 2819401 w 2819401"/>
              <a:gd name="connsiteY1" fmla="*/ 0 h 2540011"/>
              <a:gd name="connsiteX2" fmla="*/ 2819401 w 2819401"/>
              <a:gd name="connsiteY2" fmla="*/ 2540011 h 2540011"/>
              <a:gd name="connsiteX3" fmla="*/ 0 w 2819401"/>
              <a:gd name="connsiteY3" fmla="*/ 2540011 h 254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11">
                <a:moveTo>
                  <a:pt x="0" y="0"/>
                </a:moveTo>
                <a:lnTo>
                  <a:pt x="2819401" y="0"/>
                </a:lnTo>
                <a:lnTo>
                  <a:pt x="2819401" y="2540011"/>
                </a:lnTo>
                <a:lnTo>
                  <a:pt x="0" y="254001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5394" y="3431813"/>
            <a:ext cx="2827266" cy="2540009"/>
          </a:xfrm>
          <a:custGeom>
            <a:avLst/>
            <a:gdLst>
              <a:gd name="connsiteX0" fmla="*/ 0 w 2819401"/>
              <a:gd name="connsiteY0" fmla="*/ 0 h 2540009"/>
              <a:gd name="connsiteX1" fmla="*/ 2819401 w 2819401"/>
              <a:gd name="connsiteY1" fmla="*/ 0 h 2540009"/>
              <a:gd name="connsiteX2" fmla="*/ 2819401 w 2819401"/>
              <a:gd name="connsiteY2" fmla="*/ 2540009 h 2540009"/>
              <a:gd name="connsiteX3" fmla="*/ 0 w 2819401"/>
              <a:gd name="connsiteY3" fmla="*/ 2540009 h 25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0009">
                <a:moveTo>
                  <a:pt x="0" y="0"/>
                </a:moveTo>
                <a:lnTo>
                  <a:pt x="2819401" y="0"/>
                </a:lnTo>
                <a:lnTo>
                  <a:pt x="2819401" y="2540009"/>
                </a:lnTo>
                <a:lnTo>
                  <a:pt x="0" y="254000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" y="914399"/>
            <a:ext cx="3271378" cy="2521987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3428998"/>
            <a:ext cx="1659156" cy="2542824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659156" y="3432284"/>
            <a:ext cx="1612222" cy="2539538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922660" y="3436386"/>
            <a:ext cx="2665282" cy="2535436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9244" y="914400"/>
            <a:ext cx="2819401" cy="2514599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334606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9244" y="3428999"/>
            <a:ext cx="2819401" cy="2542823"/>
          </a:xfrm>
          <a:custGeom>
            <a:avLst/>
            <a:gdLst>
              <a:gd name="connsiteX0" fmla="*/ 0 w 2819401"/>
              <a:gd name="connsiteY0" fmla="*/ 0 h 2542823"/>
              <a:gd name="connsiteX1" fmla="*/ 2819401 w 2819401"/>
              <a:gd name="connsiteY1" fmla="*/ 0 h 2542823"/>
              <a:gd name="connsiteX2" fmla="*/ 2819401 w 2819401"/>
              <a:gd name="connsiteY2" fmla="*/ 2542823 h 2542823"/>
              <a:gd name="connsiteX3" fmla="*/ 0 w 2819401"/>
              <a:gd name="connsiteY3" fmla="*/ 2542823 h 25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2823">
                <a:moveTo>
                  <a:pt x="0" y="0"/>
                </a:moveTo>
                <a:lnTo>
                  <a:pt x="2819401" y="0"/>
                </a:lnTo>
                <a:lnTo>
                  <a:pt x="2819401" y="2542823"/>
                </a:lnTo>
                <a:lnTo>
                  <a:pt x="0" y="254282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941" y="914997"/>
            <a:ext cx="2667303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19118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600599" y="2166929"/>
            <a:ext cx="1672284" cy="2967716"/>
          </a:xfrm>
          <a:custGeom>
            <a:avLst/>
            <a:gdLst>
              <a:gd name="connsiteX0" fmla="*/ 0 w 1672284"/>
              <a:gd name="connsiteY0" fmla="*/ 0 h 2967716"/>
              <a:gd name="connsiteX1" fmla="*/ 1672284 w 1672284"/>
              <a:gd name="connsiteY1" fmla="*/ 0 h 2967716"/>
              <a:gd name="connsiteX2" fmla="*/ 1672284 w 1672284"/>
              <a:gd name="connsiteY2" fmla="*/ 2967716 h 2967716"/>
              <a:gd name="connsiteX3" fmla="*/ 0 w 1672284"/>
              <a:gd name="connsiteY3" fmla="*/ 2967716 h 296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284" h="2967716">
                <a:moveTo>
                  <a:pt x="0" y="0"/>
                </a:moveTo>
                <a:lnTo>
                  <a:pt x="1672284" y="0"/>
                </a:lnTo>
                <a:lnTo>
                  <a:pt x="1672284" y="2967716"/>
                </a:lnTo>
                <a:lnTo>
                  <a:pt x="0" y="29677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134187" y="1815253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14025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6973" y="2204778"/>
            <a:ext cx="1923627" cy="3413760"/>
          </a:xfrm>
          <a:custGeom>
            <a:avLst/>
            <a:gdLst>
              <a:gd name="connsiteX0" fmla="*/ 0 w 1923627"/>
              <a:gd name="connsiteY0" fmla="*/ 0 h 3413760"/>
              <a:gd name="connsiteX1" fmla="*/ 1923627 w 1923627"/>
              <a:gd name="connsiteY1" fmla="*/ 0 h 3413760"/>
              <a:gd name="connsiteX2" fmla="*/ 1923627 w 1923627"/>
              <a:gd name="connsiteY2" fmla="*/ 3413760 h 3413760"/>
              <a:gd name="connsiteX3" fmla="*/ 0 w 1923627"/>
              <a:gd name="connsiteY3" fmla="*/ 341376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27" h="3413760">
                <a:moveTo>
                  <a:pt x="0" y="0"/>
                </a:moveTo>
                <a:lnTo>
                  <a:pt x="1923627" y="0"/>
                </a:lnTo>
                <a:lnTo>
                  <a:pt x="1923627" y="3413760"/>
                </a:lnTo>
                <a:lnTo>
                  <a:pt x="0" y="341376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876957" y="2084005"/>
            <a:ext cx="5070075" cy="2870272"/>
          </a:xfrm>
          <a:custGeom>
            <a:avLst/>
            <a:gdLst>
              <a:gd name="connsiteX0" fmla="*/ 0 w 5070075"/>
              <a:gd name="connsiteY0" fmla="*/ 0 h 2849779"/>
              <a:gd name="connsiteX1" fmla="*/ 5070075 w 5070075"/>
              <a:gd name="connsiteY1" fmla="*/ 0 h 2849779"/>
              <a:gd name="connsiteX2" fmla="*/ 5070075 w 5070075"/>
              <a:gd name="connsiteY2" fmla="*/ 2849779 h 2849779"/>
              <a:gd name="connsiteX3" fmla="*/ 0 w 5070075"/>
              <a:gd name="connsiteY3" fmla="*/ 2849779 h 284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075" h="2849779">
                <a:moveTo>
                  <a:pt x="0" y="0"/>
                </a:moveTo>
                <a:lnTo>
                  <a:pt x="5070075" y="0"/>
                </a:lnTo>
                <a:lnTo>
                  <a:pt x="5070075" y="2849779"/>
                </a:lnTo>
                <a:lnTo>
                  <a:pt x="0" y="284977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64249" y="202740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212686" y="2027407"/>
            <a:ext cx="1632511" cy="2897131"/>
          </a:xfrm>
          <a:custGeom>
            <a:avLst/>
            <a:gdLst>
              <a:gd name="connsiteX0" fmla="*/ 0 w 1632511"/>
              <a:gd name="connsiteY0" fmla="*/ 0 h 2897131"/>
              <a:gd name="connsiteX1" fmla="*/ 1632511 w 1632511"/>
              <a:gd name="connsiteY1" fmla="*/ 0 h 2897131"/>
              <a:gd name="connsiteX2" fmla="*/ 1632511 w 1632511"/>
              <a:gd name="connsiteY2" fmla="*/ 2897131 h 2897131"/>
              <a:gd name="connsiteX3" fmla="*/ 0 w 1632511"/>
              <a:gd name="connsiteY3" fmla="*/ 2897131 h 28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511" h="2897131">
                <a:moveTo>
                  <a:pt x="0" y="0"/>
                </a:moveTo>
                <a:lnTo>
                  <a:pt x="1632511" y="0"/>
                </a:lnTo>
                <a:lnTo>
                  <a:pt x="1632511" y="2897131"/>
                </a:lnTo>
                <a:lnTo>
                  <a:pt x="0" y="289713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_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3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58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4"/>
          <p:cNvSpPr>
            <a:spLocks noGrp="1"/>
          </p:cNvSpPr>
          <p:nvPr>
            <p:ph type="pic" sz="quarter" idx="10"/>
          </p:nvPr>
        </p:nvSpPr>
        <p:spPr>
          <a:xfrm>
            <a:off x="619368" y="2041279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74"/>
          <p:cNvSpPr>
            <a:spLocks noGrp="1"/>
          </p:cNvSpPr>
          <p:nvPr>
            <p:ph type="pic" sz="quarter" idx="62"/>
          </p:nvPr>
        </p:nvSpPr>
        <p:spPr>
          <a:xfrm>
            <a:off x="3451718" y="2041279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74"/>
          <p:cNvSpPr>
            <a:spLocks noGrp="1"/>
          </p:cNvSpPr>
          <p:nvPr>
            <p:ph type="pic" sz="quarter" idx="63"/>
          </p:nvPr>
        </p:nvSpPr>
        <p:spPr>
          <a:xfrm>
            <a:off x="6284068" y="1966172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74"/>
          <p:cNvSpPr>
            <a:spLocks noGrp="1"/>
          </p:cNvSpPr>
          <p:nvPr>
            <p:ph type="pic" sz="quarter" idx="64"/>
          </p:nvPr>
        </p:nvSpPr>
        <p:spPr>
          <a:xfrm>
            <a:off x="9087785" y="1966172"/>
            <a:ext cx="2671591" cy="2234714"/>
          </a:xfrm>
          <a:custGeom>
            <a:avLst/>
            <a:gdLst>
              <a:gd name="connsiteX0" fmla="*/ 2592867 w 7127875"/>
              <a:gd name="connsiteY0" fmla="*/ 830 h 5962275"/>
              <a:gd name="connsiteX1" fmla="*/ 4423940 w 7127875"/>
              <a:gd name="connsiteY1" fmla="*/ 324631 h 5962275"/>
              <a:gd name="connsiteX2" fmla="*/ 6380537 w 7127875"/>
              <a:gd name="connsiteY2" fmla="*/ 1523092 h 5962275"/>
              <a:gd name="connsiteX3" fmla="*/ 7127875 w 7127875"/>
              <a:gd name="connsiteY3" fmla="*/ 3007078 h 5962275"/>
              <a:gd name="connsiteX4" fmla="*/ 6399315 w 7127875"/>
              <a:gd name="connsiteY4" fmla="*/ 4149185 h 5962275"/>
              <a:gd name="connsiteX5" fmla="*/ 4420184 w 7127875"/>
              <a:gd name="connsiteY5" fmla="*/ 5445325 h 5962275"/>
              <a:gd name="connsiteX6" fmla="*/ 1164195 w 7127875"/>
              <a:gd name="connsiteY6" fmla="*/ 5727095 h 5962275"/>
              <a:gd name="connsiteX7" fmla="*/ 0 w 7127875"/>
              <a:gd name="connsiteY7" fmla="*/ 3007078 h 5962275"/>
              <a:gd name="connsiteX8" fmla="*/ 1209260 w 7127875"/>
              <a:gd name="connsiteY8" fmla="*/ 347173 h 5962275"/>
              <a:gd name="connsiteX9" fmla="*/ 2592867 w 7127875"/>
              <a:gd name="connsiteY9" fmla="*/ 830 h 59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7875" h="5962275">
                <a:moveTo>
                  <a:pt x="2592867" y="830"/>
                </a:moveTo>
                <a:cubicBezTo>
                  <a:pt x="3224464" y="-12039"/>
                  <a:pt x="3874703" y="125984"/>
                  <a:pt x="4423940" y="324631"/>
                </a:cubicBezTo>
                <a:cubicBezTo>
                  <a:pt x="5129967" y="580102"/>
                  <a:pt x="5847261" y="989608"/>
                  <a:pt x="6380537" y="1523092"/>
                </a:cubicBezTo>
                <a:cubicBezTo>
                  <a:pt x="6767350" y="1910055"/>
                  <a:pt x="7127875" y="2439782"/>
                  <a:pt x="7127875" y="3007078"/>
                </a:cubicBezTo>
                <a:cubicBezTo>
                  <a:pt x="7127875" y="3382771"/>
                  <a:pt x="6650931" y="3908741"/>
                  <a:pt x="6399315" y="4149185"/>
                </a:cubicBezTo>
                <a:cubicBezTo>
                  <a:pt x="5839750" y="4682668"/>
                  <a:pt x="5122456" y="5129743"/>
                  <a:pt x="4420184" y="5445325"/>
                </a:cubicBezTo>
                <a:cubicBezTo>
                  <a:pt x="3492584" y="5854830"/>
                  <a:pt x="2125594" y="6215495"/>
                  <a:pt x="1164195" y="5727095"/>
                </a:cubicBezTo>
                <a:cubicBezTo>
                  <a:pt x="191529" y="5231180"/>
                  <a:pt x="0" y="3991393"/>
                  <a:pt x="0" y="3007078"/>
                </a:cubicBezTo>
                <a:cubicBezTo>
                  <a:pt x="0" y="1981437"/>
                  <a:pt x="255372" y="891928"/>
                  <a:pt x="1209260" y="347173"/>
                </a:cubicBezTo>
                <a:cubicBezTo>
                  <a:pt x="1621657" y="112130"/>
                  <a:pt x="2101625" y="10840"/>
                  <a:pt x="2592867" y="83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AA2AB-F9DD-4BF1-BDF5-D4FBBE3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36" y="6476480"/>
            <a:ext cx="908676" cy="33042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07959-92AE-42DC-8400-AF57AB96205A}"/>
              </a:ext>
            </a:extLst>
          </p:cNvPr>
          <p:cNvCxnSpPr>
            <a:cxnSpLocks/>
          </p:cNvCxnSpPr>
          <p:nvPr userDrawn="1"/>
        </p:nvCxnSpPr>
        <p:spPr>
          <a:xfrm>
            <a:off x="11137885" y="6528755"/>
            <a:ext cx="0" cy="234658"/>
          </a:xfrm>
          <a:prstGeom prst="line">
            <a:avLst/>
          </a:prstGeom>
          <a:ln w="15875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B41A6F6F-3CFA-43A7-A50B-9DD7D307ADFE}"/>
              </a:ext>
            </a:extLst>
          </p:cNvPr>
          <p:cNvSpPr/>
          <p:nvPr userDrawn="1"/>
        </p:nvSpPr>
        <p:spPr>
          <a:xfrm rot="16200000" flipH="1">
            <a:off x="11879593" y="6054457"/>
            <a:ext cx="221590" cy="4032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BF89E8-CF50-4166-8BDC-C0BA806C49EF}"/>
              </a:ext>
            </a:extLst>
          </p:cNvPr>
          <p:cNvSpPr/>
          <p:nvPr userDrawn="1"/>
        </p:nvSpPr>
        <p:spPr>
          <a:xfrm flipV="1">
            <a:off x="11207124" y="6144930"/>
            <a:ext cx="713232" cy="220902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2589D-65E8-455A-B189-EC25A708BD47}"/>
              </a:ext>
            </a:extLst>
          </p:cNvPr>
          <p:cNvSpPr/>
          <p:nvPr userDrawn="1"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7BEB73-17D3-49CC-ACFE-511D39BF837E}"/>
              </a:ext>
            </a:extLst>
          </p:cNvPr>
          <p:cNvSpPr txBox="1">
            <a:spLocks/>
          </p:cNvSpPr>
          <p:nvPr userDrawn="1"/>
        </p:nvSpPr>
        <p:spPr>
          <a:xfrm>
            <a:off x="11236080" y="6072818"/>
            <a:ext cx="6553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119BD-BB28-4F00-BA08-3CD2300E0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B0174-7F0C-4A15-888C-4E2C0BB0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36" y="6476480"/>
            <a:ext cx="908676" cy="3304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B11F37-11D6-4C42-B2B7-9EF31ECBC8AF}"/>
              </a:ext>
            </a:extLst>
          </p:cNvPr>
          <p:cNvCxnSpPr>
            <a:cxnSpLocks/>
          </p:cNvCxnSpPr>
          <p:nvPr userDrawn="1"/>
        </p:nvCxnSpPr>
        <p:spPr>
          <a:xfrm>
            <a:off x="11137885" y="6528755"/>
            <a:ext cx="0" cy="234658"/>
          </a:xfrm>
          <a:prstGeom prst="line">
            <a:avLst/>
          </a:prstGeom>
          <a:ln w="15875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6F0629D-3B00-4471-9839-7842E621D63E}"/>
              </a:ext>
            </a:extLst>
          </p:cNvPr>
          <p:cNvSpPr/>
          <p:nvPr userDrawn="1"/>
        </p:nvSpPr>
        <p:spPr>
          <a:xfrm rot="16200000" flipH="1">
            <a:off x="11879593" y="6054457"/>
            <a:ext cx="221590" cy="4032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D6292C-736C-4ECE-B1E4-E1189D546465}"/>
              </a:ext>
            </a:extLst>
          </p:cNvPr>
          <p:cNvSpPr/>
          <p:nvPr userDrawn="1"/>
        </p:nvSpPr>
        <p:spPr>
          <a:xfrm flipV="1">
            <a:off x="11207124" y="6144930"/>
            <a:ext cx="713232" cy="220902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9AB80B-C316-4FB5-BB05-28A7BD6FC56D}"/>
              </a:ext>
            </a:extLst>
          </p:cNvPr>
          <p:cNvSpPr/>
          <p:nvPr userDrawn="1"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88EE36-1AE5-4070-9A49-42F7AA1B5742}"/>
              </a:ext>
            </a:extLst>
          </p:cNvPr>
          <p:cNvSpPr txBox="1">
            <a:spLocks/>
          </p:cNvSpPr>
          <p:nvPr userDrawn="1"/>
        </p:nvSpPr>
        <p:spPr>
          <a:xfrm>
            <a:off x="11236080" y="6072818"/>
            <a:ext cx="6553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119BD-BB28-4F00-BA08-3CD2300E0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CDA8-3611-4038-931A-CD670ABBD1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19BD-BB28-4F00-BA08-3CD2300E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76" r:id="rId13"/>
    <p:sldLayoutId id="2147483685" r:id="rId14"/>
    <p:sldLayoutId id="2147483682" r:id="rId15"/>
    <p:sldLayoutId id="2147483695" r:id="rId16"/>
    <p:sldLayoutId id="2147483696" r:id="rId17"/>
    <p:sldLayoutId id="2147483704" r:id="rId18"/>
    <p:sldLayoutId id="2147483697" r:id="rId19"/>
    <p:sldLayoutId id="2147483698" r:id="rId20"/>
    <p:sldLayoutId id="2147483699" r:id="rId21"/>
    <p:sldLayoutId id="2147483700" r:id="rId22"/>
    <p:sldLayoutId id="2147483703" r:id="rId23"/>
    <p:sldLayoutId id="2147483705" r:id="rId24"/>
    <p:sldLayoutId id="2147483709" r:id="rId25"/>
    <p:sldLayoutId id="2147483707" r:id="rId26"/>
    <p:sldLayoutId id="2147483708" r:id="rId27"/>
    <p:sldLayoutId id="2147483710" r:id="rId28"/>
    <p:sldLayoutId id="2147483717" r:id="rId29"/>
    <p:sldLayoutId id="2147483718" r:id="rId30"/>
    <p:sldLayoutId id="2147483719" r:id="rId31"/>
    <p:sldLayoutId id="2147483715" r:id="rId32"/>
    <p:sldLayoutId id="2147483716" r:id="rId33"/>
    <p:sldLayoutId id="2147483723" r:id="rId34"/>
    <p:sldLayoutId id="2147483724" r:id="rId35"/>
    <p:sldLayoutId id="2147483746" r:id="rId36"/>
    <p:sldLayoutId id="2147483737" r:id="rId37"/>
    <p:sldLayoutId id="2147483738" r:id="rId38"/>
    <p:sldLayoutId id="2147483747" r:id="rId39"/>
    <p:sldLayoutId id="2147483748" r:id="rId40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image.hotspex.com/NEW-Hotspex-PPT-Template-extras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3.amazonaws.com/simage.hotspex.com/Inpiration.pptx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BD1C5F-A2A0-4813-8D5E-0AE562C166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B2CCA0C-FF78-42C2-A640-BB94295A9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95" y="574995"/>
            <a:ext cx="5708009" cy="57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32081" y="0"/>
            <a:ext cx="6559919" cy="7077808"/>
          </a:xfrm>
          <a:custGeom>
            <a:avLst/>
            <a:gdLst>
              <a:gd name="connsiteX0" fmla="*/ 6356195 w 6356195"/>
              <a:gd name="connsiteY0" fmla="*/ 0 h 6858000"/>
              <a:gd name="connsiteX1" fmla="*/ 6356195 w 6356195"/>
              <a:gd name="connsiteY1" fmla="*/ 6858000 h 6858000"/>
              <a:gd name="connsiteX2" fmla="*/ 6356195 w 6356195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6195" h="6858000">
                <a:moveTo>
                  <a:pt x="6356195" y="0"/>
                </a:moveTo>
                <a:lnTo>
                  <a:pt x="6356195" y="6858000"/>
                </a:lnTo>
                <a:cubicBezTo>
                  <a:pt x="6356195" y="6858000"/>
                  <a:pt x="-7945245" y="0"/>
                  <a:pt x="6356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TextBox 21"/>
          <p:cNvSpPr txBox="1"/>
          <p:nvPr/>
        </p:nvSpPr>
        <p:spPr>
          <a:xfrm>
            <a:off x="1218007" y="2744590"/>
            <a:ext cx="4219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54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705636"/>
            <a:ext cx="3437467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Source Sans Pro 14pt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0C986D-1F94-4B89-871C-7FF9E4DE13D7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flipH="1">
            <a:off x="0" y="0"/>
            <a:ext cx="6559919" cy="7077808"/>
          </a:xfrm>
          <a:custGeom>
            <a:avLst/>
            <a:gdLst>
              <a:gd name="connsiteX0" fmla="*/ 6356195 w 6356195"/>
              <a:gd name="connsiteY0" fmla="*/ 0 h 6858000"/>
              <a:gd name="connsiteX1" fmla="*/ 6356195 w 6356195"/>
              <a:gd name="connsiteY1" fmla="*/ 6858000 h 6858000"/>
              <a:gd name="connsiteX2" fmla="*/ 6356195 w 6356195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6195" h="6858000">
                <a:moveTo>
                  <a:pt x="6356195" y="0"/>
                </a:moveTo>
                <a:lnTo>
                  <a:pt x="6356195" y="6858000"/>
                </a:lnTo>
                <a:cubicBezTo>
                  <a:pt x="6356195" y="6858000"/>
                  <a:pt x="-7945245" y="0"/>
                  <a:pt x="63561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TextBox 21"/>
          <p:cNvSpPr txBox="1"/>
          <p:nvPr/>
        </p:nvSpPr>
        <p:spPr>
          <a:xfrm>
            <a:off x="6757159" y="2736201"/>
            <a:ext cx="4219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54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757159" y="4705636"/>
            <a:ext cx="3437467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Source Sans Pro 18pt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20DCBE-5778-4F82-A7CD-6ADF939ED464}"/>
              </a:ext>
            </a:extLst>
          </p:cNvPr>
          <p:cNvSpPr/>
          <p:nvPr/>
        </p:nvSpPr>
        <p:spPr>
          <a:xfrm rot="10800000" flipV="1">
            <a:off x="1110123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93" y="0"/>
            <a:ext cx="12712634" cy="3754315"/>
          </a:xfrm>
          <a:custGeom>
            <a:avLst/>
            <a:gdLst>
              <a:gd name="connsiteX0" fmla="*/ 0 w 12188107"/>
              <a:gd name="connsiteY0" fmla="*/ 0 h 3599411"/>
              <a:gd name="connsiteX1" fmla="*/ 12188107 w 12188107"/>
              <a:gd name="connsiteY1" fmla="*/ 0 h 3599411"/>
              <a:gd name="connsiteX2" fmla="*/ 0 w 12188107"/>
              <a:gd name="connsiteY2" fmla="*/ 0 h 35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8107" h="3599411">
                <a:moveTo>
                  <a:pt x="0" y="0"/>
                </a:moveTo>
                <a:lnTo>
                  <a:pt x="12188107" y="0"/>
                </a:lnTo>
                <a:cubicBezTo>
                  <a:pt x="12188107" y="0"/>
                  <a:pt x="0" y="809867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Subtitle 2"/>
          <p:cNvSpPr txBox="1">
            <a:spLocks/>
          </p:cNvSpPr>
          <p:nvPr/>
        </p:nvSpPr>
        <p:spPr>
          <a:xfrm>
            <a:off x="6360210" y="4344344"/>
            <a:ext cx="5203135" cy="464083"/>
          </a:xfrm>
          <a:prstGeom prst="rect">
            <a:avLst/>
          </a:prstGeom>
        </p:spPr>
        <p:txBody>
          <a:bodyPr vert="horz" wrap="square" lIns="91422" tIns="45711" rIns="91422" bIns="45711" rtlCol="0">
            <a:sp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 18pt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4141" y="4310393"/>
            <a:ext cx="5051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6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981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74988" y="-1"/>
            <a:ext cx="12700362" cy="5811715"/>
          </a:xfrm>
          <a:custGeom>
            <a:avLst/>
            <a:gdLst>
              <a:gd name="connsiteX0" fmla="*/ 0 w 12266988"/>
              <a:gd name="connsiteY0" fmla="*/ 0 h 5613402"/>
              <a:gd name="connsiteX1" fmla="*/ 12266988 w 12266988"/>
              <a:gd name="connsiteY1" fmla="*/ 0 h 5613402"/>
              <a:gd name="connsiteX2" fmla="*/ 0 w 12266988"/>
              <a:gd name="connsiteY2" fmla="*/ 0 h 561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6988" h="5613402">
                <a:moveTo>
                  <a:pt x="0" y="0"/>
                </a:moveTo>
                <a:lnTo>
                  <a:pt x="12266988" y="0"/>
                </a:lnTo>
                <a:cubicBezTo>
                  <a:pt x="12266988" y="0"/>
                  <a:pt x="0" y="126301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Box 7"/>
          <p:cNvSpPr txBox="1"/>
          <p:nvPr/>
        </p:nvSpPr>
        <p:spPr>
          <a:xfrm>
            <a:off x="7541309" y="4313051"/>
            <a:ext cx="5051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6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89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134208"/>
            <a:ext cx="12192000" cy="5723791"/>
          </a:xfrm>
          <a:custGeom>
            <a:avLst/>
            <a:gdLst>
              <a:gd name="connsiteX0" fmla="*/ 9455495 w 12192000"/>
              <a:gd name="connsiteY0" fmla="*/ 0 h 5456531"/>
              <a:gd name="connsiteX1" fmla="*/ 12192000 w 12192000"/>
              <a:gd name="connsiteY1" fmla="*/ 782843 h 5456531"/>
              <a:gd name="connsiteX2" fmla="*/ 12192000 w 12192000"/>
              <a:gd name="connsiteY2" fmla="*/ 5456531 h 5456531"/>
              <a:gd name="connsiteX3" fmla="*/ 0 w 12192000"/>
              <a:gd name="connsiteY3" fmla="*/ 5456531 h 5456531"/>
              <a:gd name="connsiteX4" fmla="*/ 0 w 12192000"/>
              <a:gd name="connsiteY4" fmla="*/ 782843 h 5456531"/>
              <a:gd name="connsiteX5" fmla="*/ 2643346 w 12192000"/>
              <a:gd name="connsiteY5" fmla="*/ 1764317 h 5456531"/>
              <a:gd name="connsiteX6" fmla="*/ 9455495 w 12192000"/>
              <a:gd name="connsiteY6" fmla="*/ 0 h 54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56531">
                <a:moveTo>
                  <a:pt x="9455495" y="0"/>
                </a:moveTo>
                <a:cubicBezTo>
                  <a:pt x="11493319" y="0"/>
                  <a:pt x="12192000" y="782843"/>
                  <a:pt x="12192000" y="782843"/>
                </a:cubicBezTo>
                <a:lnTo>
                  <a:pt x="12192000" y="5456531"/>
                </a:lnTo>
                <a:cubicBezTo>
                  <a:pt x="0" y="5456531"/>
                  <a:pt x="0" y="5456531"/>
                  <a:pt x="0" y="5456531"/>
                </a:cubicBezTo>
                <a:cubicBezTo>
                  <a:pt x="0" y="782843"/>
                  <a:pt x="0" y="782843"/>
                  <a:pt x="0" y="782843"/>
                </a:cubicBezTo>
                <a:cubicBezTo>
                  <a:pt x="0" y="782843"/>
                  <a:pt x="954864" y="1764317"/>
                  <a:pt x="2643346" y="1764317"/>
                </a:cubicBezTo>
                <a:cubicBezTo>
                  <a:pt x="5682612" y="1764317"/>
                  <a:pt x="7324515" y="0"/>
                  <a:pt x="94554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Box 6"/>
          <p:cNvSpPr txBox="1"/>
          <p:nvPr/>
        </p:nvSpPr>
        <p:spPr>
          <a:xfrm>
            <a:off x="558375" y="716773"/>
            <a:ext cx="63758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Source </a:t>
            </a:r>
            <a:r>
              <a:rPr lang="en-US" sz="3200">
                <a:solidFill>
                  <a:srgbClr val="FF0000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Sans</a:t>
            </a:r>
            <a:r>
              <a:rPr lang="en-US" sz="3200">
                <a:solidFill>
                  <a:srgbClr val="656D78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 Pro </a:t>
            </a:r>
            <a:r>
              <a:rPr lang="en-US" sz="3200">
                <a:solidFill>
                  <a:srgbClr val="FF0000"/>
                </a:solidFill>
                <a:latin typeface="Source Sans Pro" panose="020B0503030403020204" pitchFamily="34" charset="0"/>
                <a:cs typeface="Open Sans" charset="0"/>
                <a:sym typeface="Open Sans" charset="0"/>
              </a:rPr>
              <a:t>32pt</a:t>
            </a:r>
            <a:endParaRPr lang="en-US" sz="3200">
              <a:solidFill>
                <a:srgbClr val="FF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7BCCA7-3E5E-4C6C-A1C9-0E99D236A9E9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781675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TextBox 21"/>
          <p:cNvSpPr txBox="1"/>
          <p:nvPr/>
        </p:nvSpPr>
        <p:spPr>
          <a:xfrm>
            <a:off x="1218007" y="2744590"/>
            <a:ext cx="4219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54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18007" y="4705636"/>
            <a:ext cx="3437467" cy="1530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Hashtag fashion axe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fingerstache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, everyday carry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shoreditch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pinterest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umami authentic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brooklyn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YOLO heirloom keytar waistcoat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kickstarter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E405C5-701A-4439-B505-5C1D7A72ADBF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-1" y="0"/>
            <a:ext cx="64103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1567541 w 6096000"/>
              <a:gd name="connsiteY4" fmla="*/ 3434803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cubicBezTo>
                  <a:pt x="0" y="0"/>
                  <a:pt x="0" y="0"/>
                  <a:pt x="6096000" y="0"/>
                </a:cubicBezTo>
                <a:lnTo>
                  <a:pt x="6096000" y="6858000"/>
                </a:lnTo>
                <a:cubicBezTo>
                  <a:pt x="6096000" y="6858000"/>
                  <a:pt x="6096000" y="6858000"/>
                  <a:pt x="0" y="6858000"/>
                </a:cubicBezTo>
                <a:cubicBezTo>
                  <a:pt x="963747" y="6022508"/>
                  <a:pt x="1567541" y="4804083"/>
                  <a:pt x="1567541" y="3434803"/>
                </a:cubicBezTo>
                <a:cubicBezTo>
                  <a:pt x="1567541" y="2065523"/>
                  <a:pt x="963747" y="83549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TextBox 21"/>
          <p:cNvSpPr txBox="1"/>
          <p:nvPr/>
        </p:nvSpPr>
        <p:spPr>
          <a:xfrm>
            <a:off x="6757159" y="2736201"/>
            <a:ext cx="4219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54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52732" y="4500919"/>
            <a:ext cx="2997957" cy="11431"/>
            <a:chOff x="1313580" y="4500919"/>
            <a:chExt cx="2997957" cy="11431"/>
          </a:xfrm>
        </p:grpSpPr>
        <p:sp>
          <p:nvSpPr>
            <p:cNvPr id="24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757159" y="4705636"/>
            <a:ext cx="3437467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Source Sans Pro 18pt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FB364B-8165-479C-8EC1-A7A42922D813}"/>
              </a:ext>
            </a:extLst>
          </p:cNvPr>
          <p:cNvSpPr/>
          <p:nvPr/>
        </p:nvSpPr>
        <p:spPr>
          <a:xfrm rot="10800000" flipV="1">
            <a:off x="1110123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08131" y="2333367"/>
            <a:ext cx="4219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</a:t>
            </a:r>
          </a:p>
          <a:p>
            <a:r>
              <a:rPr lang="en-US" sz="5400" b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262427" y="4052516"/>
            <a:ext cx="2997957" cy="11431"/>
            <a:chOff x="8025035" y="4500919"/>
            <a:chExt cx="2997957" cy="11431"/>
          </a:xfrm>
        </p:grpSpPr>
        <p:sp>
          <p:nvSpPr>
            <p:cNvPr id="17" name="Shape 1036"/>
            <p:cNvSpPr/>
            <p:nvPr/>
          </p:nvSpPr>
          <p:spPr>
            <a:xfrm>
              <a:off x="8025035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Shape 1037"/>
            <p:cNvSpPr/>
            <p:nvPr/>
          </p:nvSpPr>
          <p:spPr>
            <a:xfrm>
              <a:off x="8025035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8166854" y="4257233"/>
            <a:ext cx="3437467" cy="4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Source Sans Pro 16pt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5565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66854" y="2232699"/>
            <a:ext cx="4219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Insert</a:t>
            </a:r>
          </a:p>
          <a:p>
            <a:r>
              <a:rPr lang="en-US" sz="6000" b="1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Heading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262427" y="4052516"/>
            <a:ext cx="2997957" cy="11431"/>
            <a:chOff x="8025035" y="4500919"/>
            <a:chExt cx="2997957" cy="11431"/>
          </a:xfrm>
        </p:grpSpPr>
        <p:sp>
          <p:nvSpPr>
            <p:cNvPr id="17" name="Shape 1036"/>
            <p:cNvSpPr/>
            <p:nvPr/>
          </p:nvSpPr>
          <p:spPr>
            <a:xfrm>
              <a:off x="8025035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" name="Shape 1037"/>
            <p:cNvSpPr/>
            <p:nvPr/>
          </p:nvSpPr>
          <p:spPr>
            <a:xfrm>
              <a:off x="8025035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88974-86C5-4081-825D-7E3B4A34B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541703" cy="6858000"/>
          </a:xfrm>
        </p:spPr>
      </p:sp>
    </p:spTree>
    <p:extLst>
      <p:ext uri="{BB962C8B-B14F-4D97-AF65-F5344CB8AC3E}">
        <p14:creationId xmlns:p14="http://schemas.microsoft.com/office/powerpoint/2010/main" val="33177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8007" y="2433301"/>
            <a:ext cx="4219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54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13580" y="4500919"/>
            <a:ext cx="2997957" cy="11431"/>
            <a:chOff x="1313580" y="4500919"/>
            <a:chExt cx="2997957" cy="11431"/>
          </a:xfrm>
        </p:grpSpPr>
        <p:sp>
          <p:nvSpPr>
            <p:cNvPr id="12" name="Shape 1036"/>
            <p:cNvSpPr/>
            <p:nvPr/>
          </p:nvSpPr>
          <p:spPr>
            <a:xfrm>
              <a:off x="1313580" y="4500919"/>
              <a:ext cx="108585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037"/>
            <p:cNvSpPr/>
            <p:nvPr/>
          </p:nvSpPr>
          <p:spPr>
            <a:xfrm>
              <a:off x="1313580" y="4512350"/>
              <a:ext cx="2997957" cy="0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18007" y="4705636"/>
            <a:ext cx="3437467" cy="4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Source Sans Pro 16pt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02531" y="0"/>
            <a:ext cx="2701636" cy="2310938"/>
            <a:chOff x="5702531" y="0"/>
            <a:chExt cx="2701636" cy="2310938"/>
          </a:xfrm>
        </p:grpSpPr>
        <p:sp>
          <p:nvSpPr>
            <p:cNvPr id="5" name="Rectangle 4"/>
            <p:cNvSpPr/>
            <p:nvPr/>
          </p:nvSpPr>
          <p:spPr>
            <a:xfrm>
              <a:off x="5702531" y="0"/>
              <a:ext cx="2701636" cy="23109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38"/>
            <p:cNvSpPr txBox="1"/>
            <p:nvPr/>
          </p:nvSpPr>
          <p:spPr>
            <a:xfrm>
              <a:off x="6318924" y="692022"/>
              <a:ext cx="1666993" cy="1015663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en-US" sz="2000" b="1" kern="900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PROJECT 01</a:t>
              </a:r>
            </a:p>
            <a:p>
              <a:pPr algn="ctr"/>
              <a:endParaRPr lang="en-US" sz="2000" b="1" kern="9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aleway"/>
              </a:endParaRPr>
            </a:p>
            <a:p>
              <a:pPr algn="ctr"/>
              <a:endParaRPr lang="en-US" sz="2000" b="1" kern="9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aleway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0782" y="1039520"/>
              <a:ext cx="1865135" cy="62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14pt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04167" y="2310938"/>
            <a:ext cx="2701636" cy="2294312"/>
            <a:chOff x="8404167" y="2310938"/>
            <a:chExt cx="2701636" cy="2294312"/>
          </a:xfrm>
        </p:grpSpPr>
        <p:sp>
          <p:nvSpPr>
            <p:cNvPr id="6" name="Rectangle 5"/>
            <p:cNvSpPr/>
            <p:nvPr/>
          </p:nvSpPr>
          <p:spPr>
            <a:xfrm>
              <a:off x="8404167" y="2310938"/>
              <a:ext cx="2701636" cy="2294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38"/>
            <p:cNvSpPr txBox="1"/>
            <p:nvPr/>
          </p:nvSpPr>
          <p:spPr>
            <a:xfrm>
              <a:off x="9020387" y="2976674"/>
              <a:ext cx="1666993" cy="1015663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en-US" sz="2000" b="1" kern="900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PROJECT 02</a:t>
              </a:r>
            </a:p>
            <a:p>
              <a:pPr algn="ctr"/>
              <a:endParaRPr lang="en-US" sz="2000" b="1" kern="9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aleway"/>
              </a:endParaRPr>
            </a:p>
            <a:p>
              <a:pPr algn="ctr"/>
              <a:endParaRPr lang="en-US" sz="2000" b="1" kern="9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aleway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62593" y="3325487"/>
              <a:ext cx="1865135" cy="62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14pt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02531" y="4605250"/>
            <a:ext cx="2701636" cy="2252750"/>
            <a:chOff x="5702531" y="4605250"/>
            <a:chExt cx="2701636" cy="2252750"/>
          </a:xfrm>
        </p:grpSpPr>
        <p:sp>
          <p:nvSpPr>
            <p:cNvPr id="7" name="Rectangle 6"/>
            <p:cNvSpPr/>
            <p:nvPr/>
          </p:nvSpPr>
          <p:spPr>
            <a:xfrm>
              <a:off x="5702531" y="4605250"/>
              <a:ext cx="2701636" cy="2252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6245020" y="5310648"/>
              <a:ext cx="1666993" cy="1015663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en-US" sz="2000" b="1" kern="900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PROJECT 03</a:t>
              </a:r>
            </a:p>
            <a:p>
              <a:pPr algn="ctr"/>
              <a:endParaRPr lang="en-US" sz="2000" b="1" kern="9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aleway"/>
              </a:endParaRPr>
            </a:p>
            <a:p>
              <a:pPr algn="ctr"/>
              <a:endParaRPr lang="en-US" sz="2000" b="1" kern="90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aleway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0" y="5602701"/>
              <a:ext cx="1865135" cy="62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14pt 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DE3692-6504-4BDD-82C5-01CC94C53153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524000" y="3501484"/>
            <a:ext cx="9144000" cy="461279"/>
          </a:xfrm>
        </p:spPr>
        <p:txBody>
          <a:bodyPr>
            <a:normAutofit/>
          </a:bodyPr>
          <a:lstStyle/>
          <a:p>
            <a:pPr algn="ctr"/>
            <a:endParaRPr lang="it-IT" sz="200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524000" y="3962763"/>
            <a:ext cx="9144000" cy="458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60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6C6CE7-398F-4EFD-B904-88B2600167A6}"/>
              </a:ext>
            </a:extLst>
          </p:cNvPr>
          <p:cNvSpPr/>
          <p:nvPr/>
        </p:nvSpPr>
        <p:spPr>
          <a:xfrm>
            <a:off x="1866257" y="1131425"/>
            <a:ext cx="825005" cy="926689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23000">
                <a:schemeClr val="accent1">
                  <a:alpha val="10000"/>
                </a:schemeClr>
              </a:gs>
              <a:gs pos="87000">
                <a:schemeClr val="accent1">
                  <a:alpha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350B0F-EF32-4CA2-99DC-F6393C75723D}"/>
              </a:ext>
            </a:extLst>
          </p:cNvPr>
          <p:cNvSpPr/>
          <p:nvPr/>
        </p:nvSpPr>
        <p:spPr>
          <a:xfrm>
            <a:off x="1324650" y="837617"/>
            <a:ext cx="332741" cy="37375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23000">
                <a:schemeClr val="bg1">
                  <a:lumMod val="85000"/>
                  <a:alpha val="11000"/>
                </a:schemeClr>
              </a:gs>
              <a:gs pos="87000">
                <a:schemeClr val="bg1">
                  <a:lumMod val="75000"/>
                  <a:alpha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9560411-C5C3-4C1B-8AC7-96913CF5D03D}"/>
              </a:ext>
            </a:extLst>
          </p:cNvPr>
          <p:cNvSpPr/>
          <p:nvPr/>
        </p:nvSpPr>
        <p:spPr>
          <a:xfrm>
            <a:off x="8951052" y="5637815"/>
            <a:ext cx="383834" cy="43114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23000">
                <a:schemeClr val="accent1">
                  <a:lumMod val="50000"/>
                  <a:alpha val="5000"/>
                </a:schemeClr>
              </a:gs>
              <a:gs pos="87000">
                <a:schemeClr val="accent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4BAACC-5AE1-4198-A963-787329FD6A78}"/>
              </a:ext>
            </a:extLst>
          </p:cNvPr>
          <p:cNvSpPr/>
          <p:nvPr/>
        </p:nvSpPr>
        <p:spPr>
          <a:xfrm>
            <a:off x="9579341" y="4802405"/>
            <a:ext cx="1127576" cy="1266553"/>
          </a:xfrm>
          <a:custGeom>
            <a:avLst/>
            <a:gdLst>
              <a:gd name="connsiteX0" fmla="*/ 1263423 w 2526846"/>
              <a:gd name="connsiteY0" fmla="*/ 0 h 2838291"/>
              <a:gd name="connsiteX1" fmla="*/ 1396808 w 2526846"/>
              <a:gd name="connsiteY1" fmla="*/ 31204 h 2838291"/>
              <a:gd name="connsiteX2" fmla="*/ 2361449 w 2526846"/>
              <a:gd name="connsiteY2" fmla="*/ 513410 h 2838291"/>
              <a:gd name="connsiteX3" fmla="*/ 2526846 w 2526846"/>
              <a:gd name="connsiteY3" fmla="*/ 781183 h 2838291"/>
              <a:gd name="connsiteX4" fmla="*/ 2526846 w 2526846"/>
              <a:gd name="connsiteY4" fmla="*/ 2057108 h 2838291"/>
              <a:gd name="connsiteX5" fmla="*/ 2361449 w 2526846"/>
              <a:gd name="connsiteY5" fmla="*/ 2324881 h 2838291"/>
              <a:gd name="connsiteX6" fmla="*/ 1396808 w 2526846"/>
              <a:gd name="connsiteY6" fmla="*/ 2807087 h 2838291"/>
              <a:gd name="connsiteX7" fmla="*/ 1130038 w 2526846"/>
              <a:gd name="connsiteY7" fmla="*/ 2807087 h 2838291"/>
              <a:gd name="connsiteX8" fmla="*/ 165398 w 2526846"/>
              <a:gd name="connsiteY8" fmla="*/ 2324881 h 2838291"/>
              <a:gd name="connsiteX9" fmla="*/ 0 w 2526846"/>
              <a:gd name="connsiteY9" fmla="*/ 2057108 h 2838291"/>
              <a:gd name="connsiteX10" fmla="*/ 0 w 2526846"/>
              <a:gd name="connsiteY10" fmla="*/ 781183 h 2838291"/>
              <a:gd name="connsiteX11" fmla="*/ 165398 w 2526846"/>
              <a:gd name="connsiteY11" fmla="*/ 513410 h 2838291"/>
              <a:gd name="connsiteX12" fmla="*/ 1130038 w 2526846"/>
              <a:gd name="connsiteY12" fmla="*/ 31204 h 2838291"/>
              <a:gd name="connsiteX13" fmla="*/ 1263423 w 2526846"/>
              <a:gd name="connsiteY13" fmla="*/ 0 h 283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846" h="2838291">
                <a:moveTo>
                  <a:pt x="1263423" y="0"/>
                </a:moveTo>
                <a:cubicBezTo>
                  <a:pt x="1309041" y="0"/>
                  <a:pt x="1354659" y="10401"/>
                  <a:pt x="1396808" y="31204"/>
                </a:cubicBezTo>
                <a:cubicBezTo>
                  <a:pt x="1396808" y="31204"/>
                  <a:pt x="1396808" y="31204"/>
                  <a:pt x="2361449" y="513410"/>
                </a:cubicBezTo>
                <a:cubicBezTo>
                  <a:pt x="2462821" y="564618"/>
                  <a:pt x="2526846" y="668100"/>
                  <a:pt x="2526846" y="781183"/>
                </a:cubicBezTo>
                <a:cubicBezTo>
                  <a:pt x="2526846" y="781183"/>
                  <a:pt x="2526846" y="781183"/>
                  <a:pt x="2526846" y="2057108"/>
                </a:cubicBezTo>
                <a:cubicBezTo>
                  <a:pt x="2526846" y="2170191"/>
                  <a:pt x="2462821" y="2273674"/>
                  <a:pt x="2361449" y="2324881"/>
                </a:cubicBezTo>
                <a:cubicBezTo>
                  <a:pt x="2361449" y="2324881"/>
                  <a:pt x="2361449" y="2324881"/>
                  <a:pt x="1396808" y="2807087"/>
                </a:cubicBezTo>
                <a:cubicBezTo>
                  <a:pt x="1312509" y="2848693"/>
                  <a:pt x="1214337" y="2848693"/>
                  <a:pt x="1130038" y="2807087"/>
                </a:cubicBezTo>
                <a:cubicBezTo>
                  <a:pt x="1130038" y="2807087"/>
                  <a:pt x="1130038" y="2807087"/>
                  <a:pt x="165398" y="2324881"/>
                </a:cubicBezTo>
                <a:cubicBezTo>
                  <a:pt x="64025" y="2273674"/>
                  <a:pt x="0" y="2170191"/>
                  <a:pt x="0" y="2057108"/>
                </a:cubicBezTo>
                <a:cubicBezTo>
                  <a:pt x="0" y="2057108"/>
                  <a:pt x="0" y="2057108"/>
                  <a:pt x="0" y="781183"/>
                </a:cubicBezTo>
                <a:cubicBezTo>
                  <a:pt x="0" y="668100"/>
                  <a:pt x="64025" y="564618"/>
                  <a:pt x="165398" y="513410"/>
                </a:cubicBezTo>
                <a:cubicBezTo>
                  <a:pt x="165398" y="513410"/>
                  <a:pt x="165398" y="513410"/>
                  <a:pt x="1130038" y="31204"/>
                </a:cubicBezTo>
                <a:cubicBezTo>
                  <a:pt x="1172188" y="10401"/>
                  <a:pt x="1217806" y="0"/>
                  <a:pt x="1263423" y="0"/>
                </a:cubicBezTo>
                <a:close/>
              </a:path>
            </a:pathLst>
          </a:custGeom>
          <a:gradFill>
            <a:gsLst>
              <a:gs pos="23000">
                <a:schemeClr val="accent1">
                  <a:alpha val="5000"/>
                </a:schemeClr>
              </a:gs>
              <a:gs pos="87000">
                <a:schemeClr val="accent1">
                  <a:alpha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>
                  <a:lumMod val="95000"/>
                  <a:alpha val="40000"/>
                </a:schemeClr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5C8810-7EA7-465E-A1A7-EC8B6B1FD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99" y="2370660"/>
            <a:ext cx="6371704" cy="1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93" y="3425"/>
            <a:ext cx="2380505" cy="6858000"/>
            <a:chOff x="-1493" y="3425"/>
            <a:chExt cx="2380505" cy="6858000"/>
          </a:xfrm>
        </p:grpSpPr>
        <p:sp>
          <p:nvSpPr>
            <p:cNvPr id="3" name="Shape 760"/>
            <p:cNvSpPr/>
            <p:nvPr/>
          </p:nvSpPr>
          <p:spPr>
            <a:xfrm>
              <a:off x="-1493" y="3425"/>
              <a:ext cx="2380505" cy="6858000"/>
            </a:xfrm>
            <a:prstGeom prst="rect">
              <a:avLst/>
            </a:prstGeom>
            <a:solidFill>
              <a:schemeClr val="accent1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sp>
          <p:nvSpPr>
            <p:cNvPr id="4" name="Shape 766"/>
            <p:cNvSpPr/>
            <p:nvPr/>
          </p:nvSpPr>
          <p:spPr>
            <a:xfrm>
              <a:off x="405562" y="3027080"/>
              <a:ext cx="156639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en-US" sz="2000" b="1" spc="-43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  <a:sym typeface="Rajdhani Semibold"/>
                </a:rPr>
                <a:t>PLACEHOLDER</a:t>
              </a:r>
              <a:endParaRPr spc="-36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  <a:sym typeface="Rajdhani Medium"/>
              </a:endParaRPr>
            </a:p>
          </p:txBody>
        </p:sp>
        <p:sp>
          <p:nvSpPr>
            <p:cNvPr id="6" name="Shape 768"/>
            <p:cNvSpPr/>
            <p:nvPr/>
          </p:nvSpPr>
          <p:spPr>
            <a:xfrm>
              <a:off x="858460" y="3864433"/>
              <a:ext cx="563952" cy="32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chemeClr val="bg1"/>
                </a:solidFill>
                <a:latin typeface="Raleway"/>
                <a:cs typeface="Raleway"/>
              </a:endParaRPr>
            </a:p>
          </p:txBody>
        </p:sp>
        <p:sp>
          <p:nvSpPr>
            <p:cNvPr id="7" name="Shape 767"/>
            <p:cNvSpPr/>
            <p:nvPr/>
          </p:nvSpPr>
          <p:spPr>
            <a:xfrm>
              <a:off x="325463" y="3328731"/>
              <a:ext cx="1726591" cy="316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12pt</a:t>
              </a:r>
              <a:endParaRPr lang="en-US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5090" y="1035462"/>
              <a:ext cx="1463040" cy="1463040"/>
              <a:chOff x="405090" y="1035462"/>
              <a:chExt cx="1463040" cy="146304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05090" y="1035462"/>
                <a:ext cx="1463040" cy="1463040"/>
                <a:chOff x="405090" y="1035462"/>
                <a:chExt cx="1463040" cy="146304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405090" y="1035462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00925" y="1126902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677403" y="131344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Shape 2538"/>
              <p:cNvSpPr/>
              <p:nvPr/>
            </p:nvSpPr>
            <p:spPr>
              <a:xfrm>
                <a:off x="1026734" y="1627318"/>
                <a:ext cx="228541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00" y="5891"/>
                    </a:moveTo>
                    <a:lnTo>
                      <a:pt x="1200" y="5891"/>
                    </a:lnTo>
                    <a:lnTo>
                      <a:pt x="1200" y="3927"/>
                    </a:lnTo>
                    <a:lnTo>
                      <a:pt x="6000" y="3927"/>
                    </a:lnTo>
                    <a:cubicBezTo>
                      <a:pt x="6000" y="4469"/>
                      <a:pt x="6538" y="4909"/>
                      <a:pt x="7200" y="4909"/>
                    </a:cubicBezTo>
                    <a:lnTo>
                      <a:pt x="14400" y="4909"/>
                    </a:lnTo>
                    <a:cubicBezTo>
                      <a:pt x="15062" y="4909"/>
                      <a:pt x="15600" y="4469"/>
                      <a:pt x="15600" y="3927"/>
                    </a:cubicBezTo>
                    <a:lnTo>
                      <a:pt x="20400" y="3927"/>
                    </a:lnTo>
                    <a:cubicBezTo>
                      <a:pt x="20400" y="3927"/>
                      <a:pt x="20400" y="5891"/>
                      <a:pt x="20400" y="5891"/>
                    </a:cubicBezTo>
                    <a:close/>
                    <a:moveTo>
                      <a:pt x="20400" y="20618"/>
                    </a:moveTo>
                    <a:lnTo>
                      <a:pt x="1200" y="20618"/>
                    </a:lnTo>
                    <a:lnTo>
                      <a:pt x="1200" y="6873"/>
                    </a:lnTo>
                    <a:lnTo>
                      <a:pt x="20400" y="6873"/>
                    </a:lnTo>
                    <a:cubicBezTo>
                      <a:pt x="20400" y="6873"/>
                      <a:pt x="20400" y="20618"/>
                      <a:pt x="20400" y="20618"/>
                    </a:cubicBezTo>
                    <a:close/>
                    <a:moveTo>
                      <a:pt x="7200" y="1964"/>
                    </a:moveTo>
                    <a:lnTo>
                      <a:pt x="14400" y="1964"/>
                    </a:lnTo>
                    <a:lnTo>
                      <a:pt x="14400" y="3927"/>
                    </a:lnTo>
                    <a:lnTo>
                      <a:pt x="7200" y="3927"/>
                    </a:lnTo>
                    <a:cubicBezTo>
                      <a:pt x="7200" y="3927"/>
                      <a:pt x="7200" y="1964"/>
                      <a:pt x="7200" y="1964"/>
                    </a:cubicBezTo>
                    <a:close/>
                    <a:moveTo>
                      <a:pt x="20400" y="2945"/>
                    </a:moveTo>
                    <a:lnTo>
                      <a:pt x="15600" y="2945"/>
                    </a:lnTo>
                    <a:lnTo>
                      <a:pt x="15600" y="1964"/>
                    </a:lnTo>
                    <a:cubicBezTo>
                      <a:pt x="15600" y="1422"/>
                      <a:pt x="15062" y="982"/>
                      <a:pt x="14400" y="982"/>
                    </a:cubicBezTo>
                    <a:lnTo>
                      <a:pt x="12000" y="982"/>
                    </a:lnTo>
                    <a:cubicBezTo>
                      <a:pt x="12000" y="440"/>
                      <a:pt x="11462" y="0"/>
                      <a:pt x="10800" y="0"/>
                    </a:cubicBezTo>
                    <a:cubicBezTo>
                      <a:pt x="10138" y="0"/>
                      <a:pt x="9600" y="440"/>
                      <a:pt x="9600" y="982"/>
                    </a:cubicBezTo>
                    <a:lnTo>
                      <a:pt x="7200" y="982"/>
                    </a:lnTo>
                    <a:cubicBezTo>
                      <a:pt x="6538" y="982"/>
                      <a:pt x="6000" y="1422"/>
                      <a:pt x="6000" y="1964"/>
                    </a:cubicBezTo>
                    <a:lnTo>
                      <a:pt x="6000" y="2945"/>
                    </a:lnTo>
                    <a:lnTo>
                      <a:pt x="1200" y="2945"/>
                    </a:lnTo>
                    <a:cubicBezTo>
                      <a:pt x="538" y="2945"/>
                      <a:pt x="0" y="3386"/>
                      <a:pt x="0" y="3927"/>
                    </a:cubicBezTo>
                    <a:lnTo>
                      <a:pt x="0" y="20618"/>
                    </a:lnTo>
                    <a:cubicBezTo>
                      <a:pt x="0" y="21160"/>
                      <a:pt x="538" y="21600"/>
                      <a:pt x="1200" y="21600"/>
                    </a:cubicBezTo>
                    <a:lnTo>
                      <a:pt x="20400" y="21600"/>
                    </a:lnTo>
                    <a:cubicBezTo>
                      <a:pt x="21062" y="21600"/>
                      <a:pt x="21600" y="21160"/>
                      <a:pt x="21600" y="20618"/>
                    </a:cubicBezTo>
                    <a:lnTo>
                      <a:pt x="21600" y="3927"/>
                    </a:lnTo>
                    <a:cubicBezTo>
                      <a:pt x="21600" y="3386"/>
                      <a:pt x="21062" y="2945"/>
                      <a:pt x="20400" y="2945"/>
                    </a:cubicBezTo>
                    <a:moveTo>
                      <a:pt x="4200" y="16691"/>
                    </a:moveTo>
                    <a:lnTo>
                      <a:pt x="15000" y="16691"/>
                    </a:lnTo>
                    <a:cubicBezTo>
                      <a:pt x="15331" y="16691"/>
                      <a:pt x="15600" y="16472"/>
                      <a:pt x="15600" y="16200"/>
                    </a:cubicBezTo>
                    <a:cubicBezTo>
                      <a:pt x="15600" y="15929"/>
                      <a:pt x="15331" y="15709"/>
                      <a:pt x="15000" y="15709"/>
                    </a:cubicBezTo>
                    <a:lnTo>
                      <a:pt x="4200" y="15709"/>
                    </a:lnTo>
                    <a:cubicBezTo>
                      <a:pt x="3869" y="15709"/>
                      <a:pt x="3600" y="15929"/>
                      <a:pt x="3600" y="16200"/>
                    </a:cubicBezTo>
                    <a:cubicBezTo>
                      <a:pt x="3600" y="16472"/>
                      <a:pt x="3869" y="16691"/>
                      <a:pt x="4200" y="16691"/>
                    </a:cubicBezTo>
                    <a:moveTo>
                      <a:pt x="4200" y="13745"/>
                    </a:moveTo>
                    <a:lnTo>
                      <a:pt x="17400" y="13745"/>
                    </a:lnTo>
                    <a:cubicBezTo>
                      <a:pt x="17731" y="13745"/>
                      <a:pt x="18000" y="13526"/>
                      <a:pt x="18000" y="13255"/>
                    </a:cubicBezTo>
                    <a:cubicBezTo>
                      <a:pt x="18000" y="12984"/>
                      <a:pt x="17731" y="12764"/>
                      <a:pt x="17400" y="12764"/>
                    </a:cubicBezTo>
                    <a:lnTo>
                      <a:pt x="4200" y="12764"/>
                    </a:lnTo>
                    <a:cubicBezTo>
                      <a:pt x="3869" y="12764"/>
                      <a:pt x="3600" y="12984"/>
                      <a:pt x="3600" y="13255"/>
                    </a:cubicBezTo>
                    <a:cubicBezTo>
                      <a:pt x="3600" y="13526"/>
                      <a:pt x="3869" y="13745"/>
                      <a:pt x="4200" y="13745"/>
                    </a:cubicBezTo>
                    <a:moveTo>
                      <a:pt x="4200" y="10800"/>
                    </a:moveTo>
                    <a:lnTo>
                      <a:pt x="11400" y="10800"/>
                    </a:lnTo>
                    <a:cubicBezTo>
                      <a:pt x="11731" y="10800"/>
                      <a:pt x="12000" y="10581"/>
                      <a:pt x="12000" y="10309"/>
                    </a:cubicBezTo>
                    <a:cubicBezTo>
                      <a:pt x="12000" y="10038"/>
                      <a:pt x="11731" y="9818"/>
                      <a:pt x="11400" y="9818"/>
                    </a:cubicBezTo>
                    <a:lnTo>
                      <a:pt x="4200" y="9818"/>
                    </a:lnTo>
                    <a:cubicBezTo>
                      <a:pt x="3869" y="9818"/>
                      <a:pt x="3600" y="10038"/>
                      <a:pt x="3600" y="10309"/>
                    </a:cubicBezTo>
                    <a:cubicBezTo>
                      <a:pt x="3600" y="10581"/>
                      <a:pt x="3869" y="10800"/>
                      <a:pt x="4200" y="1080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29419" y="0"/>
            <a:ext cx="2476013" cy="6858000"/>
            <a:chOff x="4829419" y="0"/>
            <a:chExt cx="2476013" cy="6858000"/>
          </a:xfrm>
        </p:grpSpPr>
        <p:sp>
          <p:nvSpPr>
            <p:cNvPr id="15" name="Shape 762"/>
            <p:cNvSpPr/>
            <p:nvPr/>
          </p:nvSpPr>
          <p:spPr>
            <a:xfrm>
              <a:off x="4829419" y="0"/>
              <a:ext cx="2476013" cy="6858000"/>
            </a:xfrm>
            <a:prstGeom prst="rect">
              <a:avLst/>
            </a:prstGeom>
            <a:solidFill>
              <a:schemeClr val="accent3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sp>
          <p:nvSpPr>
            <p:cNvPr id="16" name="Shape 776"/>
            <p:cNvSpPr/>
            <p:nvPr/>
          </p:nvSpPr>
          <p:spPr>
            <a:xfrm>
              <a:off x="5259610" y="3026249"/>
              <a:ext cx="156639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en-US" sz="2000" b="1" spc="-43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  <a:sym typeface="Rajdhani Semibold"/>
                </a:rPr>
                <a:t>PLACEHOLDER</a:t>
              </a:r>
              <a:endParaRPr lang="en-US" spc="-36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  <a:sym typeface="Rajdhani Medium"/>
              </a:endParaRPr>
            </a:p>
          </p:txBody>
        </p:sp>
        <p:sp>
          <p:nvSpPr>
            <p:cNvPr id="17" name="Shape 777"/>
            <p:cNvSpPr/>
            <p:nvPr/>
          </p:nvSpPr>
          <p:spPr>
            <a:xfrm>
              <a:off x="5211496" y="4564204"/>
              <a:ext cx="1699189" cy="49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18" name="Shape 778"/>
            <p:cNvSpPr/>
            <p:nvPr/>
          </p:nvSpPr>
          <p:spPr>
            <a:xfrm>
              <a:off x="5778545" y="3930041"/>
              <a:ext cx="563953" cy="32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chemeClr val="bg1"/>
                </a:solidFill>
                <a:latin typeface="Raleway"/>
                <a:cs typeface="Raleway"/>
              </a:endParaRPr>
            </a:p>
          </p:txBody>
        </p:sp>
        <p:sp>
          <p:nvSpPr>
            <p:cNvPr id="19" name="Shape 767"/>
            <p:cNvSpPr/>
            <p:nvPr/>
          </p:nvSpPr>
          <p:spPr>
            <a:xfrm>
              <a:off x="5232703" y="3327141"/>
              <a:ext cx="1726591" cy="316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12pt</a:t>
              </a:r>
              <a:endParaRPr lang="en-US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29570" y="1035462"/>
              <a:ext cx="1463040" cy="1463040"/>
              <a:chOff x="5329570" y="1035462"/>
              <a:chExt cx="1463040" cy="146304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29570" y="1035462"/>
                <a:ext cx="1463040" cy="1463040"/>
                <a:chOff x="405090" y="1035462"/>
                <a:chExt cx="1463040" cy="146304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405090" y="1035462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00925" y="1126902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77403" y="131344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Shape 2544"/>
              <p:cNvSpPr/>
              <p:nvPr/>
            </p:nvSpPr>
            <p:spPr>
              <a:xfrm>
                <a:off x="5943992" y="1630978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36" y="8255"/>
                    </a:moveTo>
                    <a:lnTo>
                      <a:pt x="12837" y="10800"/>
                    </a:lnTo>
                    <a:lnTo>
                      <a:pt x="8836" y="13345"/>
                    </a:lnTo>
                    <a:cubicBezTo>
                      <a:pt x="8836" y="13345"/>
                      <a:pt x="8836" y="8255"/>
                      <a:pt x="8836" y="8255"/>
                    </a:cubicBezTo>
                    <a:close/>
                    <a:moveTo>
                      <a:pt x="8345" y="14727"/>
                    </a:moveTo>
                    <a:cubicBezTo>
                      <a:pt x="8461" y="14727"/>
                      <a:pt x="8564" y="14681"/>
                      <a:pt x="8647" y="14614"/>
                    </a:cubicBezTo>
                    <a:lnTo>
                      <a:pt x="8652" y="14620"/>
                    </a:lnTo>
                    <a:lnTo>
                      <a:pt x="14052" y="11184"/>
                    </a:lnTo>
                    <a:lnTo>
                      <a:pt x="14047" y="11178"/>
                    </a:lnTo>
                    <a:cubicBezTo>
                      <a:pt x="14160" y="11088"/>
                      <a:pt x="14236" y="10955"/>
                      <a:pt x="14236" y="10800"/>
                    </a:cubicBezTo>
                    <a:cubicBezTo>
                      <a:pt x="14236" y="10645"/>
                      <a:pt x="14160" y="10512"/>
                      <a:pt x="14047" y="10422"/>
                    </a:cubicBezTo>
                    <a:lnTo>
                      <a:pt x="14052" y="10417"/>
                    </a:lnTo>
                    <a:lnTo>
                      <a:pt x="8652" y="6980"/>
                    </a:lnTo>
                    <a:lnTo>
                      <a:pt x="8647" y="6986"/>
                    </a:lnTo>
                    <a:cubicBezTo>
                      <a:pt x="8564" y="6919"/>
                      <a:pt x="8461" y="6873"/>
                      <a:pt x="8345" y="6873"/>
                    </a:cubicBezTo>
                    <a:cubicBezTo>
                      <a:pt x="8074" y="6873"/>
                      <a:pt x="7855" y="7093"/>
                      <a:pt x="7855" y="7364"/>
                    </a:cubicBezTo>
                    <a:lnTo>
                      <a:pt x="7855" y="14236"/>
                    </a:lnTo>
                    <a:cubicBezTo>
                      <a:pt x="7855" y="14507"/>
                      <a:pt x="8074" y="14727"/>
                      <a:pt x="8345" y="14727"/>
                    </a:cubicBezTo>
                    <a:moveTo>
                      <a:pt x="19636" y="18655"/>
                    </a:moveTo>
                    <a:lnTo>
                      <a:pt x="18655" y="18655"/>
                    </a:lnTo>
                    <a:lnTo>
                      <a:pt x="18655" y="19636"/>
                    </a:lnTo>
                    <a:lnTo>
                      <a:pt x="19636" y="19636"/>
                    </a:lnTo>
                    <a:cubicBezTo>
                      <a:pt x="19636" y="19636"/>
                      <a:pt x="19636" y="18655"/>
                      <a:pt x="19636" y="18655"/>
                    </a:cubicBezTo>
                    <a:close/>
                    <a:moveTo>
                      <a:pt x="19636" y="14727"/>
                    </a:moveTo>
                    <a:lnTo>
                      <a:pt x="18655" y="14727"/>
                    </a:lnTo>
                    <a:lnTo>
                      <a:pt x="18655" y="15709"/>
                    </a:lnTo>
                    <a:lnTo>
                      <a:pt x="19636" y="15709"/>
                    </a:lnTo>
                    <a:cubicBezTo>
                      <a:pt x="19636" y="15709"/>
                      <a:pt x="19636" y="14727"/>
                      <a:pt x="19636" y="14727"/>
                    </a:cubicBezTo>
                    <a:close/>
                    <a:moveTo>
                      <a:pt x="19636" y="12764"/>
                    </a:moveTo>
                    <a:lnTo>
                      <a:pt x="18655" y="12764"/>
                    </a:lnTo>
                    <a:lnTo>
                      <a:pt x="18655" y="13745"/>
                    </a:lnTo>
                    <a:lnTo>
                      <a:pt x="19636" y="13745"/>
                    </a:lnTo>
                    <a:cubicBezTo>
                      <a:pt x="19636" y="13745"/>
                      <a:pt x="19636" y="12764"/>
                      <a:pt x="19636" y="12764"/>
                    </a:cubicBezTo>
                    <a:close/>
                    <a:moveTo>
                      <a:pt x="19636" y="16691"/>
                    </a:moveTo>
                    <a:lnTo>
                      <a:pt x="18655" y="16691"/>
                    </a:lnTo>
                    <a:lnTo>
                      <a:pt x="18655" y="17673"/>
                    </a:lnTo>
                    <a:lnTo>
                      <a:pt x="19636" y="17673"/>
                    </a:lnTo>
                    <a:cubicBezTo>
                      <a:pt x="19636" y="17673"/>
                      <a:pt x="19636" y="16691"/>
                      <a:pt x="19636" y="16691"/>
                    </a:cubicBezTo>
                    <a:close/>
                    <a:moveTo>
                      <a:pt x="18655" y="2945"/>
                    </a:moveTo>
                    <a:lnTo>
                      <a:pt x="19636" y="2945"/>
                    </a:lnTo>
                    <a:lnTo>
                      <a:pt x="19636" y="1964"/>
                    </a:lnTo>
                    <a:lnTo>
                      <a:pt x="18655" y="1964"/>
                    </a:lnTo>
                    <a:cubicBezTo>
                      <a:pt x="18655" y="1964"/>
                      <a:pt x="18655" y="2945"/>
                      <a:pt x="18655" y="2945"/>
                    </a:cubicBezTo>
                    <a:close/>
                    <a:moveTo>
                      <a:pt x="20618" y="10309"/>
                    </a:moveTo>
                    <a:lnTo>
                      <a:pt x="17673" y="10309"/>
                    </a:lnTo>
                    <a:lnTo>
                      <a:pt x="17673" y="982"/>
                    </a:lnTo>
                    <a:lnTo>
                      <a:pt x="19636" y="982"/>
                    </a:lnTo>
                    <a:cubicBezTo>
                      <a:pt x="20178" y="982"/>
                      <a:pt x="20618" y="1421"/>
                      <a:pt x="20618" y="1964"/>
                    </a:cubicBezTo>
                    <a:cubicBezTo>
                      <a:pt x="20618" y="1964"/>
                      <a:pt x="20618" y="10309"/>
                      <a:pt x="20618" y="10309"/>
                    </a:cubicBezTo>
                    <a:close/>
                    <a:moveTo>
                      <a:pt x="20618" y="19636"/>
                    </a:moveTo>
                    <a:cubicBezTo>
                      <a:pt x="20618" y="20178"/>
                      <a:pt x="20178" y="20618"/>
                      <a:pt x="19636" y="20618"/>
                    </a:cubicBezTo>
                    <a:lnTo>
                      <a:pt x="17673" y="20618"/>
                    </a:lnTo>
                    <a:lnTo>
                      <a:pt x="17673" y="11291"/>
                    </a:lnTo>
                    <a:lnTo>
                      <a:pt x="20618" y="11291"/>
                    </a:lnTo>
                    <a:cubicBezTo>
                      <a:pt x="20618" y="11291"/>
                      <a:pt x="20618" y="19636"/>
                      <a:pt x="20618" y="19636"/>
                    </a:cubicBezTo>
                    <a:close/>
                    <a:moveTo>
                      <a:pt x="16691" y="20618"/>
                    </a:moveTo>
                    <a:lnTo>
                      <a:pt x="4909" y="20618"/>
                    </a:lnTo>
                    <a:lnTo>
                      <a:pt x="4909" y="982"/>
                    </a:lnTo>
                    <a:lnTo>
                      <a:pt x="16691" y="982"/>
                    </a:lnTo>
                    <a:cubicBezTo>
                      <a:pt x="16691" y="982"/>
                      <a:pt x="16691" y="20618"/>
                      <a:pt x="16691" y="20618"/>
                    </a:cubicBezTo>
                    <a:close/>
                    <a:moveTo>
                      <a:pt x="3927" y="10309"/>
                    </a:moveTo>
                    <a:lnTo>
                      <a:pt x="982" y="10309"/>
                    </a:lnTo>
                    <a:lnTo>
                      <a:pt x="982" y="1964"/>
                    </a:lnTo>
                    <a:cubicBezTo>
                      <a:pt x="982" y="1421"/>
                      <a:pt x="1422" y="982"/>
                      <a:pt x="1964" y="982"/>
                    </a:cubicBezTo>
                    <a:lnTo>
                      <a:pt x="3927" y="982"/>
                    </a:lnTo>
                    <a:cubicBezTo>
                      <a:pt x="3927" y="982"/>
                      <a:pt x="3927" y="10309"/>
                      <a:pt x="3927" y="10309"/>
                    </a:cubicBezTo>
                    <a:close/>
                    <a:moveTo>
                      <a:pt x="3927" y="20618"/>
                    </a:move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11291"/>
                    </a:lnTo>
                    <a:lnTo>
                      <a:pt x="3927" y="11291"/>
                    </a:lnTo>
                    <a:cubicBezTo>
                      <a:pt x="3927" y="11291"/>
                      <a:pt x="3927" y="20618"/>
                      <a:pt x="3927" y="20618"/>
                    </a:cubicBezTo>
                    <a:close/>
                    <a:moveTo>
                      <a:pt x="19636" y="0"/>
                    </a:moveTo>
                    <a:lnTo>
                      <a:pt x="1964" y="0"/>
                    </a:lnTo>
                    <a:cubicBezTo>
                      <a:pt x="879" y="0"/>
                      <a:pt x="0" y="879"/>
                      <a:pt x="0" y="1964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1964"/>
                    </a:lnTo>
                    <a:cubicBezTo>
                      <a:pt x="21600" y="879"/>
                      <a:pt x="20721" y="0"/>
                      <a:pt x="19636" y="0"/>
                    </a:cubicBezTo>
                    <a:moveTo>
                      <a:pt x="18655" y="8836"/>
                    </a:moveTo>
                    <a:lnTo>
                      <a:pt x="19636" y="8836"/>
                    </a:lnTo>
                    <a:lnTo>
                      <a:pt x="19636" y="7855"/>
                    </a:lnTo>
                    <a:lnTo>
                      <a:pt x="18655" y="7855"/>
                    </a:lnTo>
                    <a:cubicBezTo>
                      <a:pt x="18655" y="7855"/>
                      <a:pt x="18655" y="8836"/>
                      <a:pt x="18655" y="8836"/>
                    </a:cubicBezTo>
                    <a:close/>
                    <a:moveTo>
                      <a:pt x="18655" y="6873"/>
                    </a:moveTo>
                    <a:lnTo>
                      <a:pt x="19636" y="6873"/>
                    </a:lnTo>
                    <a:lnTo>
                      <a:pt x="19636" y="5891"/>
                    </a:lnTo>
                    <a:lnTo>
                      <a:pt x="18655" y="5891"/>
                    </a:lnTo>
                    <a:cubicBezTo>
                      <a:pt x="18655" y="5891"/>
                      <a:pt x="18655" y="6873"/>
                      <a:pt x="18655" y="6873"/>
                    </a:cubicBezTo>
                    <a:close/>
                    <a:moveTo>
                      <a:pt x="18655" y="4909"/>
                    </a:moveTo>
                    <a:lnTo>
                      <a:pt x="19636" y="4909"/>
                    </a:lnTo>
                    <a:lnTo>
                      <a:pt x="19636" y="3927"/>
                    </a:lnTo>
                    <a:lnTo>
                      <a:pt x="18655" y="3927"/>
                    </a:lnTo>
                    <a:cubicBezTo>
                      <a:pt x="18655" y="3927"/>
                      <a:pt x="18655" y="4909"/>
                      <a:pt x="18655" y="4909"/>
                    </a:cubicBezTo>
                    <a:close/>
                    <a:moveTo>
                      <a:pt x="1964" y="2945"/>
                    </a:moveTo>
                    <a:lnTo>
                      <a:pt x="2945" y="2945"/>
                    </a:lnTo>
                    <a:lnTo>
                      <a:pt x="2945" y="1964"/>
                    </a:lnTo>
                    <a:lnTo>
                      <a:pt x="1964" y="1964"/>
                    </a:lnTo>
                    <a:cubicBezTo>
                      <a:pt x="1964" y="1964"/>
                      <a:pt x="1964" y="2945"/>
                      <a:pt x="1964" y="2945"/>
                    </a:cubicBezTo>
                    <a:close/>
                    <a:moveTo>
                      <a:pt x="1964" y="8836"/>
                    </a:moveTo>
                    <a:lnTo>
                      <a:pt x="2945" y="8836"/>
                    </a:lnTo>
                    <a:lnTo>
                      <a:pt x="2945" y="7855"/>
                    </a:lnTo>
                    <a:lnTo>
                      <a:pt x="1964" y="7855"/>
                    </a:lnTo>
                    <a:cubicBezTo>
                      <a:pt x="1964" y="7855"/>
                      <a:pt x="1964" y="8836"/>
                      <a:pt x="1964" y="8836"/>
                    </a:cubicBezTo>
                    <a:close/>
                    <a:moveTo>
                      <a:pt x="2945" y="16691"/>
                    </a:moveTo>
                    <a:lnTo>
                      <a:pt x="1964" y="16691"/>
                    </a:lnTo>
                    <a:lnTo>
                      <a:pt x="1964" y="17673"/>
                    </a:lnTo>
                    <a:lnTo>
                      <a:pt x="2945" y="17673"/>
                    </a:lnTo>
                    <a:cubicBezTo>
                      <a:pt x="2945" y="17673"/>
                      <a:pt x="2945" y="16691"/>
                      <a:pt x="2945" y="16691"/>
                    </a:cubicBezTo>
                    <a:close/>
                    <a:moveTo>
                      <a:pt x="2945" y="12764"/>
                    </a:moveTo>
                    <a:lnTo>
                      <a:pt x="1964" y="12764"/>
                    </a:lnTo>
                    <a:lnTo>
                      <a:pt x="1964" y="13745"/>
                    </a:lnTo>
                    <a:lnTo>
                      <a:pt x="2945" y="13745"/>
                    </a:lnTo>
                    <a:cubicBezTo>
                      <a:pt x="2945" y="13745"/>
                      <a:pt x="2945" y="12764"/>
                      <a:pt x="2945" y="12764"/>
                    </a:cubicBezTo>
                    <a:close/>
                    <a:moveTo>
                      <a:pt x="2945" y="14727"/>
                    </a:moveTo>
                    <a:lnTo>
                      <a:pt x="1964" y="14727"/>
                    </a:lnTo>
                    <a:lnTo>
                      <a:pt x="1964" y="15709"/>
                    </a:lnTo>
                    <a:lnTo>
                      <a:pt x="2945" y="15709"/>
                    </a:lnTo>
                    <a:cubicBezTo>
                      <a:pt x="2945" y="15709"/>
                      <a:pt x="2945" y="14727"/>
                      <a:pt x="2945" y="14727"/>
                    </a:cubicBezTo>
                    <a:close/>
                    <a:moveTo>
                      <a:pt x="2945" y="18655"/>
                    </a:moveTo>
                    <a:lnTo>
                      <a:pt x="1964" y="18655"/>
                    </a:lnTo>
                    <a:lnTo>
                      <a:pt x="1964" y="19636"/>
                    </a:lnTo>
                    <a:lnTo>
                      <a:pt x="2945" y="19636"/>
                    </a:lnTo>
                    <a:cubicBezTo>
                      <a:pt x="2945" y="19636"/>
                      <a:pt x="2945" y="18655"/>
                      <a:pt x="2945" y="18655"/>
                    </a:cubicBezTo>
                    <a:close/>
                    <a:moveTo>
                      <a:pt x="1964" y="6873"/>
                    </a:moveTo>
                    <a:lnTo>
                      <a:pt x="2945" y="6873"/>
                    </a:lnTo>
                    <a:lnTo>
                      <a:pt x="2945" y="5891"/>
                    </a:lnTo>
                    <a:lnTo>
                      <a:pt x="1964" y="5891"/>
                    </a:lnTo>
                    <a:cubicBezTo>
                      <a:pt x="1964" y="5891"/>
                      <a:pt x="1964" y="6873"/>
                      <a:pt x="1964" y="6873"/>
                    </a:cubicBezTo>
                    <a:close/>
                    <a:moveTo>
                      <a:pt x="1964" y="4909"/>
                    </a:moveTo>
                    <a:lnTo>
                      <a:pt x="2945" y="4909"/>
                    </a:lnTo>
                    <a:lnTo>
                      <a:pt x="2945" y="3927"/>
                    </a:lnTo>
                    <a:lnTo>
                      <a:pt x="1964" y="3927"/>
                    </a:lnTo>
                    <a:cubicBezTo>
                      <a:pt x="1964" y="3927"/>
                      <a:pt x="1964" y="4909"/>
                      <a:pt x="1964" y="490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366208" y="0"/>
            <a:ext cx="2476013" cy="6858000"/>
            <a:chOff x="2366208" y="0"/>
            <a:chExt cx="2476013" cy="6858000"/>
          </a:xfrm>
        </p:grpSpPr>
        <p:sp>
          <p:nvSpPr>
            <p:cNvPr id="27" name="Shape 761"/>
            <p:cNvSpPr/>
            <p:nvPr/>
          </p:nvSpPr>
          <p:spPr>
            <a:xfrm>
              <a:off x="2366208" y="0"/>
              <a:ext cx="2476013" cy="6858000"/>
            </a:xfrm>
            <a:prstGeom prst="rect">
              <a:avLst/>
            </a:prstGeom>
            <a:solidFill>
              <a:schemeClr val="accent2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sp>
          <p:nvSpPr>
            <p:cNvPr id="28" name="Shape 771"/>
            <p:cNvSpPr/>
            <p:nvPr/>
          </p:nvSpPr>
          <p:spPr>
            <a:xfrm>
              <a:off x="2802734" y="3019364"/>
              <a:ext cx="156639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en-US" sz="2000" b="1" spc="-43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  <a:sym typeface="Rajdhani Semibold"/>
                </a:rPr>
                <a:t>PLACEHOLDER</a:t>
              </a:r>
              <a:endParaRPr lang="en-US" spc="-36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  <a:sym typeface="Rajdhani Medium"/>
              </a:endParaRPr>
            </a:p>
          </p:txBody>
        </p:sp>
        <p:sp>
          <p:nvSpPr>
            <p:cNvPr id="30" name="Shape 773"/>
            <p:cNvSpPr/>
            <p:nvPr/>
          </p:nvSpPr>
          <p:spPr>
            <a:xfrm>
              <a:off x="3321671" y="3864433"/>
              <a:ext cx="563953" cy="32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chemeClr val="bg1"/>
                </a:solidFill>
                <a:latin typeface="Raleway"/>
                <a:cs typeface="Raleway"/>
              </a:endParaRPr>
            </a:p>
          </p:txBody>
        </p:sp>
        <p:sp>
          <p:nvSpPr>
            <p:cNvPr id="31" name="Shape 767"/>
            <p:cNvSpPr/>
            <p:nvPr/>
          </p:nvSpPr>
          <p:spPr>
            <a:xfrm>
              <a:off x="2721049" y="3328730"/>
              <a:ext cx="1726591" cy="316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12pt</a:t>
              </a:r>
              <a:endParaRPr lang="en-US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48430" y="1035462"/>
              <a:ext cx="1463040" cy="1463040"/>
              <a:chOff x="2848430" y="1035462"/>
              <a:chExt cx="1463040" cy="146304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848430" y="1035462"/>
                <a:ext cx="1463040" cy="1463040"/>
                <a:chOff x="405090" y="1035462"/>
                <a:chExt cx="1463040" cy="146304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405090" y="1035462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500925" y="1126902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77403" y="131344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Shape 2570"/>
              <p:cNvSpPr/>
              <p:nvPr/>
            </p:nvSpPr>
            <p:spPr>
              <a:xfrm>
                <a:off x="3463983" y="1627318"/>
                <a:ext cx="279328" cy="272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9" extrusionOk="0">
                    <a:moveTo>
                      <a:pt x="7530" y="4197"/>
                    </a:moveTo>
                    <a:lnTo>
                      <a:pt x="6680" y="3701"/>
                    </a:lnTo>
                    <a:lnTo>
                      <a:pt x="6189" y="4560"/>
                    </a:lnTo>
                    <a:lnTo>
                      <a:pt x="7040" y="5056"/>
                    </a:lnTo>
                    <a:cubicBezTo>
                      <a:pt x="7040" y="5056"/>
                      <a:pt x="7530" y="4197"/>
                      <a:pt x="7530" y="4197"/>
                    </a:cubicBezTo>
                    <a:close/>
                    <a:moveTo>
                      <a:pt x="8512" y="2479"/>
                    </a:moveTo>
                    <a:lnTo>
                      <a:pt x="7662" y="1984"/>
                    </a:lnTo>
                    <a:lnTo>
                      <a:pt x="7171" y="2843"/>
                    </a:lnTo>
                    <a:lnTo>
                      <a:pt x="8021" y="3339"/>
                    </a:lnTo>
                    <a:cubicBezTo>
                      <a:pt x="8021" y="3339"/>
                      <a:pt x="8512" y="2479"/>
                      <a:pt x="8512" y="2479"/>
                    </a:cubicBezTo>
                    <a:close/>
                    <a:moveTo>
                      <a:pt x="20618" y="8428"/>
                    </a:moveTo>
                    <a:lnTo>
                      <a:pt x="982" y="8428"/>
                    </a:lnTo>
                    <a:lnTo>
                      <a:pt x="982" y="6445"/>
                    </a:lnTo>
                    <a:lnTo>
                      <a:pt x="20618" y="6445"/>
                    </a:lnTo>
                    <a:cubicBezTo>
                      <a:pt x="20618" y="6445"/>
                      <a:pt x="20618" y="8428"/>
                      <a:pt x="20618" y="8428"/>
                    </a:cubicBezTo>
                    <a:close/>
                    <a:moveTo>
                      <a:pt x="18655" y="20327"/>
                    </a:moveTo>
                    <a:lnTo>
                      <a:pt x="2945" y="20327"/>
                    </a:lnTo>
                    <a:lnTo>
                      <a:pt x="2945" y="9420"/>
                    </a:lnTo>
                    <a:lnTo>
                      <a:pt x="18655" y="9420"/>
                    </a:lnTo>
                    <a:cubicBezTo>
                      <a:pt x="18655" y="9420"/>
                      <a:pt x="18655" y="20327"/>
                      <a:pt x="18655" y="20327"/>
                    </a:cubicBezTo>
                    <a:close/>
                    <a:moveTo>
                      <a:pt x="6811" y="1488"/>
                    </a:moveTo>
                    <a:cubicBezTo>
                      <a:pt x="7083" y="1014"/>
                      <a:pt x="7683" y="851"/>
                      <a:pt x="8153" y="1125"/>
                    </a:cubicBezTo>
                    <a:lnTo>
                      <a:pt x="9854" y="2117"/>
                    </a:lnTo>
                    <a:lnTo>
                      <a:pt x="7946" y="5454"/>
                    </a:lnTo>
                    <a:lnTo>
                      <a:pt x="5759" y="5454"/>
                    </a:lnTo>
                    <a:lnTo>
                      <a:pt x="5698" y="5419"/>
                    </a:lnTo>
                    <a:lnTo>
                      <a:pt x="5678" y="5454"/>
                    </a:lnTo>
                    <a:lnTo>
                      <a:pt x="4545" y="5454"/>
                    </a:lnTo>
                    <a:cubicBezTo>
                      <a:pt x="4545" y="5454"/>
                      <a:pt x="6811" y="1488"/>
                      <a:pt x="6811" y="1488"/>
                    </a:cubicBezTo>
                    <a:close/>
                    <a:moveTo>
                      <a:pt x="15577" y="5454"/>
                    </a:moveTo>
                    <a:lnTo>
                      <a:pt x="9079" y="5454"/>
                    </a:lnTo>
                    <a:lnTo>
                      <a:pt x="10704" y="2612"/>
                    </a:lnTo>
                    <a:cubicBezTo>
                      <a:pt x="10704" y="2612"/>
                      <a:pt x="15577" y="5454"/>
                      <a:pt x="15577" y="5454"/>
                    </a:cubicBezTo>
                    <a:close/>
                    <a:moveTo>
                      <a:pt x="15930" y="2759"/>
                    </a:moveTo>
                    <a:cubicBezTo>
                      <a:pt x="16454" y="2617"/>
                      <a:pt x="16991" y="2931"/>
                      <a:pt x="17132" y="3460"/>
                    </a:cubicBezTo>
                    <a:lnTo>
                      <a:pt x="17661" y="5454"/>
                    </a:lnTo>
                    <a:lnTo>
                      <a:pt x="17540" y="5454"/>
                    </a:lnTo>
                    <a:lnTo>
                      <a:pt x="16279" y="4718"/>
                    </a:lnTo>
                    <a:lnTo>
                      <a:pt x="16438" y="4674"/>
                    </a:lnTo>
                    <a:lnTo>
                      <a:pt x="16184" y="3716"/>
                    </a:lnTo>
                    <a:lnTo>
                      <a:pt x="15236" y="3973"/>
                    </a:lnTo>
                    <a:lnTo>
                      <a:pt x="15279" y="4135"/>
                    </a:lnTo>
                    <a:lnTo>
                      <a:pt x="14076" y="3434"/>
                    </a:lnTo>
                    <a:lnTo>
                      <a:pt x="14033" y="3272"/>
                    </a:lnTo>
                    <a:cubicBezTo>
                      <a:pt x="14033" y="3272"/>
                      <a:pt x="15930" y="2759"/>
                      <a:pt x="15930" y="2759"/>
                    </a:cubicBezTo>
                    <a:close/>
                    <a:moveTo>
                      <a:pt x="20618" y="5454"/>
                    </a:moveTo>
                    <a:lnTo>
                      <a:pt x="18678" y="5454"/>
                    </a:lnTo>
                    <a:lnTo>
                      <a:pt x="18081" y="3203"/>
                    </a:lnTo>
                    <a:cubicBezTo>
                      <a:pt x="17800" y="2145"/>
                      <a:pt x="16724" y="1518"/>
                      <a:pt x="15676" y="1801"/>
                    </a:cubicBezTo>
                    <a:lnTo>
                      <a:pt x="12671" y="2615"/>
                    </a:lnTo>
                    <a:lnTo>
                      <a:pt x="8644" y="266"/>
                    </a:lnTo>
                    <a:cubicBezTo>
                      <a:pt x="7704" y="-281"/>
                      <a:pt x="6504" y="44"/>
                      <a:pt x="5961" y="992"/>
                    </a:cubicBezTo>
                    <a:lnTo>
                      <a:pt x="3410" y="5454"/>
                    </a:lnTo>
                    <a:lnTo>
                      <a:pt x="982" y="5454"/>
                    </a:lnTo>
                    <a:cubicBezTo>
                      <a:pt x="440" y="5454"/>
                      <a:pt x="0" y="5898"/>
                      <a:pt x="0" y="6445"/>
                    </a:cubicBezTo>
                    <a:lnTo>
                      <a:pt x="0" y="8428"/>
                    </a:lnTo>
                    <a:cubicBezTo>
                      <a:pt x="0" y="8977"/>
                      <a:pt x="440" y="9420"/>
                      <a:pt x="982" y="9420"/>
                    </a:cubicBezTo>
                    <a:lnTo>
                      <a:pt x="1964" y="9420"/>
                    </a:lnTo>
                    <a:lnTo>
                      <a:pt x="1964" y="20327"/>
                    </a:lnTo>
                    <a:cubicBezTo>
                      <a:pt x="1964" y="20875"/>
                      <a:pt x="2403" y="21319"/>
                      <a:pt x="2945" y="21319"/>
                    </a:cubicBezTo>
                    <a:lnTo>
                      <a:pt x="18655" y="21319"/>
                    </a:lnTo>
                    <a:cubicBezTo>
                      <a:pt x="19197" y="21319"/>
                      <a:pt x="19636" y="20875"/>
                      <a:pt x="19636" y="20327"/>
                    </a:cubicBezTo>
                    <a:lnTo>
                      <a:pt x="19636" y="9420"/>
                    </a:lnTo>
                    <a:lnTo>
                      <a:pt x="20618" y="9420"/>
                    </a:lnTo>
                    <a:cubicBezTo>
                      <a:pt x="21160" y="9420"/>
                      <a:pt x="21600" y="8977"/>
                      <a:pt x="21600" y="8428"/>
                    </a:cubicBezTo>
                    <a:lnTo>
                      <a:pt x="21600" y="6445"/>
                    </a:lnTo>
                    <a:cubicBezTo>
                      <a:pt x="21600" y="5898"/>
                      <a:pt x="21160" y="5454"/>
                      <a:pt x="20618" y="5454"/>
                    </a:cubicBezTo>
                    <a:moveTo>
                      <a:pt x="7855" y="12395"/>
                    </a:moveTo>
                    <a:lnTo>
                      <a:pt x="13745" y="12395"/>
                    </a:lnTo>
                    <a:lnTo>
                      <a:pt x="13745" y="13386"/>
                    </a:lnTo>
                    <a:lnTo>
                      <a:pt x="7855" y="13386"/>
                    </a:lnTo>
                    <a:cubicBezTo>
                      <a:pt x="7855" y="13386"/>
                      <a:pt x="7855" y="12395"/>
                      <a:pt x="7855" y="12395"/>
                    </a:cubicBezTo>
                    <a:close/>
                    <a:moveTo>
                      <a:pt x="7855" y="14378"/>
                    </a:moveTo>
                    <a:lnTo>
                      <a:pt x="13745" y="14378"/>
                    </a:lnTo>
                    <a:cubicBezTo>
                      <a:pt x="14288" y="14378"/>
                      <a:pt x="14727" y="13934"/>
                      <a:pt x="14727" y="13386"/>
                    </a:cubicBezTo>
                    <a:lnTo>
                      <a:pt x="14727" y="12395"/>
                    </a:lnTo>
                    <a:cubicBezTo>
                      <a:pt x="14727" y="11847"/>
                      <a:pt x="14288" y="11403"/>
                      <a:pt x="13745" y="11403"/>
                    </a:cubicBezTo>
                    <a:lnTo>
                      <a:pt x="7855" y="11403"/>
                    </a:lnTo>
                    <a:cubicBezTo>
                      <a:pt x="7312" y="11403"/>
                      <a:pt x="6873" y="11847"/>
                      <a:pt x="6873" y="12395"/>
                    </a:cubicBezTo>
                    <a:lnTo>
                      <a:pt x="6873" y="13386"/>
                    </a:lnTo>
                    <a:cubicBezTo>
                      <a:pt x="6873" y="13934"/>
                      <a:pt x="7312" y="14378"/>
                      <a:pt x="7855" y="14378"/>
                    </a:cubicBez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292628" y="0"/>
            <a:ext cx="2476013" cy="6858000"/>
            <a:chOff x="7292628" y="0"/>
            <a:chExt cx="2476013" cy="6858000"/>
          </a:xfrm>
        </p:grpSpPr>
        <p:sp>
          <p:nvSpPr>
            <p:cNvPr id="39" name="Shape 763"/>
            <p:cNvSpPr/>
            <p:nvPr/>
          </p:nvSpPr>
          <p:spPr>
            <a:xfrm>
              <a:off x="7292628" y="0"/>
              <a:ext cx="2476013" cy="6858000"/>
            </a:xfrm>
            <a:prstGeom prst="rect">
              <a:avLst/>
            </a:prstGeom>
            <a:solidFill>
              <a:schemeClr val="accent4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sp>
          <p:nvSpPr>
            <p:cNvPr id="40" name="Shape 781"/>
            <p:cNvSpPr/>
            <p:nvPr/>
          </p:nvSpPr>
          <p:spPr>
            <a:xfrm>
              <a:off x="7741486" y="3019364"/>
              <a:ext cx="156639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en-US" sz="2000" b="1" spc="-43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  <a:sym typeface="Rajdhani Semibold"/>
                </a:rPr>
                <a:t>PLACEHOLDER</a:t>
              </a:r>
              <a:endParaRPr lang="en-US" spc="-36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  <a:sym typeface="Rajdhani Medium"/>
              </a:endParaRPr>
            </a:p>
          </p:txBody>
        </p:sp>
        <p:sp>
          <p:nvSpPr>
            <p:cNvPr id="41" name="Shape 782"/>
            <p:cNvSpPr/>
            <p:nvPr/>
          </p:nvSpPr>
          <p:spPr>
            <a:xfrm>
              <a:off x="7706970" y="4564205"/>
              <a:ext cx="1671991" cy="49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42" name="Shape 783"/>
            <p:cNvSpPr/>
            <p:nvPr/>
          </p:nvSpPr>
          <p:spPr>
            <a:xfrm>
              <a:off x="8260420" y="3864433"/>
              <a:ext cx="563953" cy="32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chemeClr val="bg1"/>
                </a:solidFill>
                <a:latin typeface="Raleway"/>
                <a:cs typeface="Raleway"/>
              </a:endParaRPr>
            </a:p>
          </p:txBody>
        </p:sp>
        <p:sp>
          <p:nvSpPr>
            <p:cNvPr id="43" name="Shape 767"/>
            <p:cNvSpPr/>
            <p:nvPr/>
          </p:nvSpPr>
          <p:spPr>
            <a:xfrm>
              <a:off x="7683110" y="3333953"/>
              <a:ext cx="1726591" cy="316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12pt</a:t>
              </a:r>
              <a:endParaRPr lang="en-US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788766" y="1035462"/>
              <a:ext cx="1463040" cy="1463040"/>
              <a:chOff x="7788766" y="1035462"/>
              <a:chExt cx="1463040" cy="146304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788766" y="1035462"/>
                <a:ext cx="1463040" cy="1463040"/>
                <a:chOff x="405090" y="1035462"/>
                <a:chExt cx="1463040" cy="146304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405090" y="1035462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00925" y="1126902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77403" y="131344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Shape 2620"/>
              <p:cNvSpPr/>
              <p:nvPr/>
            </p:nvSpPr>
            <p:spPr>
              <a:xfrm>
                <a:off x="8378615" y="1636792"/>
                <a:ext cx="279328" cy="25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44" extrusionOk="0">
                    <a:moveTo>
                      <a:pt x="20618" y="7406"/>
                    </a:moveTo>
                    <a:lnTo>
                      <a:pt x="13580" y="7406"/>
                    </a:lnTo>
                    <a:cubicBezTo>
                      <a:pt x="13156" y="6803"/>
                      <a:pt x="12718" y="6095"/>
                      <a:pt x="12319" y="5293"/>
                    </a:cubicBezTo>
                    <a:lnTo>
                      <a:pt x="20618" y="5293"/>
                    </a:lnTo>
                    <a:cubicBezTo>
                      <a:pt x="20618" y="5293"/>
                      <a:pt x="20618" y="7406"/>
                      <a:pt x="20618" y="7406"/>
                    </a:cubicBezTo>
                    <a:close/>
                    <a:moveTo>
                      <a:pt x="19636" y="13747"/>
                    </a:moveTo>
                    <a:lnTo>
                      <a:pt x="11291" y="13747"/>
                    </a:lnTo>
                    <a:lnTo>
                      <a:pt x="11291" y="8463"/>
                    </a:lnTo>
                    <a:lnTo>
                      <a:pt x="13090" y="8463"/>
                    </a:lnTo>
                    <a:cubicBezTo>
                      <a:pt x="14022" y="9712"/>
                      <a:pt x="14815" y="10437"/>
                      <a:pt x="14882" y="10497"/>
                    </a:cubicBezTo>
                    <a:cubicBezTo>
                      <a:pt x="15009" y="10610"/>
                      <a:pt x="15174" y="10644"/>
                      <a:pt x="15323" y="10601"/>
                    </a:cubicBezTo>
                    <a:cubicBezTo>
                      <a:pt x="15418" y="10574"/>
                      <a:pt x="15505" y="10516"/>
                      <a:pt x="15573" y="10429"/>
                    </a:cubicBezTo>
                    <a:cubicBezTo>
                      <a:pt x="15746" y="10205"/>
                      <a:pt x="15718" y="9871"/>
                      <a:pt x="15510" y="9684"/>
                    </a:cubicBezTo>
                    <a:cubicBezTo>
                      <a:pt x="15498" y="9674"/>
                      <a:pt x="15023" y="9238"/>
                      <a:pt x="14383" y="8463"/>
                    </a:cubicBezTo>
                    <a:lnTo>
                      <a:pt x="19636" y="8463"/>
                    </a:lnTo>
                    <a:cubicBezTo>
                      <a:pt x="19636" y="8463"/>
                      <a:pt x="19636" y="13747"/>
                      <a:pt x="19636" y="13747"/>
                    </a:cubicBezTo>
                    <a:close/>
                    <a:moveTo>
                      <a:pt x="19636" y="20087"/>
                    </a:moveTo>
                    <a:lnTo>
                      <a:pt x="11291" y="20087"/>
                    </a:lnTo>
                    <a:lnTo>
                      <a:pt x="11291" y="14803"/>
                    </a:lnTo>
                    <a:lnTo>
                      <a:pt x="19636" y="14803"/>
                    </a:lnTo>
                    <a:cubicBezTo>
                      <a:pt x="19636" y="14803"/>
                      <a:pt x="19636" y="20087"/>
                      <a:pt x="19636" y="20087"/>
                    </a:cubicBezTo>
                    <a:close/>
                    <a:moveTo>
                      <a:pt x="11291" y="5461"/>
                    </a:moveTo>
                    <a:cubicBezTo>
                      <a:pt x="11626" y="6178"/>
                      <a:pt x="11991" y="6828"/>
                      <a:pt x="12360" y="7406"/>
                    </a:cubicBezTo>
                    <a:lnTo>
                      <a:pt x="11291" y="7406"/>
                    </a:lnTo>
                    <a:cubicBezTo>
                      <a:pt x="11291" y="7406"/>
                      <a:pt x="11291" y="5461"/>
                      <a:pt x="11291" y="5461"/>
                    </a:cubicBezTo>
                    <a:close/>
                    <a:moveTo>
                      <a:pt x="12871" y="1481"/>
                    </a:moveTo>
                    <a:cubicBezTo>
                      <a:pt x="14045" y="751"/>
                      <a:pt x="15436" y="979"/>
                      <a:pt x="15979" y="1990"/>
                    </a:cubicBezTo>
                    <a:cubicBezTo>
                      <a:pt x="16343" y="2668"/>
                      <a:pt x="16223" y="3523"/>
                      <a:pt x="15755" y="4236"/>
                    </a:cubicBezTo>
                    <a:lnTo>
                      <a:pt x="11845" y="4236"/>
                    </a:lnTo>
                    <a:cubicBezTo>
                      <a:pt x="11740" y="3975"/>
                      <a:pt x="11641" y="3708"/>
                      <a:pt x="11550" y="3432"/>
                    </a:cubicBezTo>
                    <a:cubicBezTo>
                      <a:pt x="11653" y="2691"/>
                      <a:pt x="12120" y="1947"/>
                      <a:pt x="12871" y="1481"/>
                    </a:cubicBezTo>
                    <a:moveTo>
                      <a:pt x="10309" y="7406"/>
                    </a:moveTo>
                    <a:lnTo>
                      <a:pt x="9224" y="7406"/>
                    </a:lnTo>
                    <a:cubicBezTo>
                      <a:pt x="9600" y="6819"/>
                      <a:pt x="9970" y="6158"/>
                      <a:pt x="10309" y="5429"/>
                    </a:cubicBezTo>
                    <a:cubicBezTo>
                      <a:pt x="10309" y="5429"/>
                      <a:pt x="10309" y="7406"/>
                      <a:pt x="10309" y="7406"/>
                    </a:cubicBezTo>
                    <a:close/>
                    <a:moveTo>
                      <a:pt x="10309" y="13747"/>
                    </a:moveTo>
                    <a:lnTo>
                      <a:pt x="1964" y="13747"/>
                    </a:lnTo>
                    <a:lnTo>
                      <a:pt x="1964" y="8463"/>
                    </a:lnTo>
                    <a:lnTo>
                      <a:pt x="7202" y="8463"/>
                    </a:lnTo>
                    <a:cubicBezTo>
                      <a:pt x="6563" y="9238"/>
                      <a:pt x="6087" y="9674"/>
                      <a:pt x="6075" y="9684"/>
                    </a:cubicBezTo>
                    <a:cubicBezTo>
                      <a:pt x="5867" y="9871"/>
                      <a:pt x="5839" y="10205"/>
                      <a:pt x="6012" y="10429"/>
                    </a:cubicBezTo>
                    <a:cubicBezTo>
                      <a:pt x="6080" y="10516"/>
                      <a:pt x="6167" y="10574"/>
                      <a:pt x="6261" y="10601"/>
                    </a:cubicBezTo>
                    <a:cubicBezTo>
                      <a:pt x="6411" y="10644"/>
                      <a:pt x="6575" y="10610"/>
                      <a:pt x="6703" y="10497"/>
                    </a:cubicBezTo>
                    <a:cubicBezTo>
                      <a:pt x="6770" y="10437"/>
                      <a:pt x="7563" y="9712"/>
                      <a:pt x="8495" y="8463"/>
                    </a:cubicBezTo>
                    <a:lnTo>
                      <a:pt x="10309" y="8463"/>
                    </a:lnTo>
                    <a:cubicBezTo>
                      <a:pt x="10309" y="8463"/>
                      <a:pt x="10309" y="13747"/>
                      <a:pt x="10309" y="13747"/>
                    </a:cubicBezTo>
                    <a:close/>
                    <a:moveTo>
                      <a:pt x="10309" y="20087"/>
                    </a:moveTo>
                    <a:lnTo>
                      <a:pt x="1964" y="20087"/>
                    </a:lnTo>
                    <a:lnTo>
                      <a:pt x="1964" y="14803"/>
                    </a:lnTo>
                    <a:lnTo>
                      <a:pt x="10309" y="14803"/>
                    </a:lnTo>
                    <a:cubicBezTo>
                      <a:pt x="10309" y="14803"/>
                      <a:pt x="10309" y="20087"/>
                      <a:pt x="10309" y="20087"/>
                    </a:cubicBezTo>
                    <a:close/>
                    <a:moveTo>
                      <a:pt x="982" y="7406"/>
                    </a:moveTo>
                    <a:lnTo>
                      <a:pt x="982" y="5293"/>
                    </a:lnTo>
                    <a:lnTo>
                      <a:pt x="9266" y="5293"/>
                    </a:lnTo>
                    <a:cubicBezTo>
                      <a:pt x="8867" y="6095"/>
                      <a:pt x="8429" y="6803"/>
                      <a:pt x="8005" y="7406"/>
                    </a:cubicBezTo>
                    <a:cubicBezTo>
                      <a:pt x="8005" y="7406"/>
                      <a:pt x="982" y="7406"/>
                      <a:pt x="982" y="7406"/>
                    </a:cubicBezTo>
                    <a:close/>
                    <a:moveTo>
                      <a:pt x="5606" y="1990"/>
                    </a:moveTo>
                    <a:cubicBezTo>
                      <a:pt x="6148" y="980"/>
                      <a:pt x="7540" y="751"/>
                      <a:pt x="8714" y="1481"/>
                    </a:cubicBezTo>
                    <a:cubicBezTo>
                      <a:pt x="9465" y="1948"/>
                      <a:pt x="9931" y="2692"/>
                      <a:pt x="10035" y="3433"/>
                    </a:cubicBezTo>
                    <a:cubicBezTo>
                      <a:pt x="9944" y="3708"/>
                      <a:pt x="9845" y="3975"/>
                      <a:pt x="9740" y="4236"/>
                    </a:cubicBezTo>
                    <a:lnTo>
                      <a:pt x="5830" y="4236"/>
                    </a:lnTo>
                    <a:cubicBezTo>
                      <a:pt x="5362" y="3523"/>
                      <a:pt x="5242" y="2668"/>
                      <a:pt x="5606" y="1990"/>
                    </a:cubicBezTo>
                    <a:moveTo>
                      <a:pt x="20618" y="4236"/>
                    </a:moveTo>
                    <a:lnTo>
                      <a:pt x="16874" y="4236"/>
                    </a:lnTo>
                    <a:cubicBezTo>
                      <a:pt x="17259" y="3325"/>
                      <a:pt x="17284" y="2310"/>
                      <a:pt x="16829" y="1461"/>
                    </a:cubicBezTo>
                    <a:cubicBezTo>
                      <a:pt x="16015" y="-54"/>
                      <a:pt x="14024" y="-456"/>
                      <a:pt x="12380" y="565"/>
                    </a:cubicBezTo>
                    <a:cubicBezTo>
                      <a:pt x="11747" y="959"/>
                      <a:pt x="11277" y="1511"/>
                      <a:pt x="10965" y="2122"/>
                    </a:cubicBezTo>
                    <a:cubicBezTo>
                      <a:pt x="10949" y="2115"/>
                      <a:pt x="10937" y="2103"/>
                      <a:pt x="10920" y="2098"/>
                    </a:cubicBezTo>
                    <a:cubicBezTo>
                      <a:pt x="10909" y="2095"/>
                      <a:pt x="10899" y="2097"/>
                      <a:pt x="10888" y="2095"/>
                    </a:cubicBezTo>
                    <a:cubicBezTo>
                      <a:pt x="10861" y="2089"/>
                      <a:pt x="10834" y="2089"/>
                      <a:pt x="10806" y="2088"/>
                    </a:cubicBezTo>
                    <a:cubicBezTo>
                      <a:pt x="10782" y="2089"/>
                      <a:pt x="10759" y="2089"/>
                      <a:pt x="10735" y="2093"/>
                    </a:cubicBezTo>
                    <a:cubicBezTo>
                      <a:pt x="10712" y="2096"/>
                      <a:pt x="10689" y="2090"/>
                      <a:pt x="10665" y="2098"/>
                    </a:cubicBezTo>
                    <a:cubicBezTo>
                      <a:pt x="10648" y="2103"/>
                      <a:pt x="10636" y="2115"/>
                      <a:pt x="10620" y="2122"/>
                    </a:cubicBezTo>
                    <a:cubicBezTo>
                      <a:pt x="10307" y="1511"/>
                      <a:pt x="9837" y="959"/>
                      <a:pt x="9205" y="566"/>
                    </a:cubicBezTo>
                    <a:cubicBezTo>
                      <a:pt x="7561" y="-456"/>
                      <a:pt x="5569" y="-54"/>
                      <a:pt x="4755" y="1461"/>
                    </a:cubicBezTo>
                    <a:cubicBezTo>
                      <a:pt x="4301" y="2310"/>
                      <a:pt x="4325" y="3325"/>
                      <a:pt x="4711" y="4236"/>
                    </a:cubicBezTo>
                    <a:lnTo>
                      <a:pt x="982" y="4236"/>
                    </a:lnTo>
                    <a:cubicBezTo>
                      <a:pt x="440" y="4236"/>
                      <a:pt x="0" y="4709"/>
                      <a:pt x="0" y="5293"/>
                    </a:cubicBezTo>
                    <a:lnTo>
                      <a:pt x="0" y="7406"/>
                    </a:lnTo>
                    <a:cubicBezTo>
                      <a:pt x="0" y="7990"/>
                      <a:pt x="440" y="8463"/>
                      <a:pt x="982" y="8463"/>
                    </a:cubicBezTo>
                    <a:lnTo>
                      <a:pt x="982" y="20087"/>
                    </a:lnTo>
                    <a:cubicBezTo>
                      <a:pt x="982" y="20671"/>
                      <a:pt x="1422" y="21144"/>
                      <a:pt x="1964" y="21144"/>
                    </a:cubicBezTo>
                    <a:lnTo>
                      <a:pt x="19636" y="21144"/>
                    </a:lnTo>
                    <a:cubicBezTo>
                      <a:pt x="20178" y="21144"/>
                      <a:pt x="20618" y="20671"/>
                      <a:pt x="20618" y="20087"/>
                    </a:cubicBezTo>
                    <a:lnTo>
                      <a:pt x="20618" y="8463"/>
                    </a:lnTo>
                    <a:cubicBezTo>
                      <a:pt x="21160" y="8463"/>
                      <a:pt x="21600" y="7990"/>
                      <a:pt x="21600" y="7406"/>
                    </a:cubicBezTo>
                    <a:lnTo>
                      <a:pt x="21600" y="5293"/>
                    </a:lnTo>
                    <a:cubicBezTo>
                      <a:pt x="21600" y="4709"/>
                      <a:pt x="21160" y="4236"/>
                      <a:pt x="20618" y="4236"/>
                    </a:cubicBez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9755839" y="0"/>
            <a:ext cx="2476013" cy="6858000"/>
            <a:chOff x="9755839" y="0"/>
            <a:chExt cx="2476013" cy="6858000"/>
          </a:xfrm>
        </p:grpSpPr>
        <p:sp>
          <p:nvSpPr>
            <p:cNvPr id="51" name="Shape 764"/>
            <p:cNvSpPr/>
            <p:nvPr/>
          </p:nvSpPr>
          <p:spPr>
            <a:xfrm>
              <a:off x="9755839" y="0"/>
              <a:ext cx="2476013" cy="6858000"/>
            </a:xfrm>
            <a:prstGeom prst="rect">
              <a:avLst/>
            </a:prstGeom>
            <a:solidFill>
              <a:schemeClr val="accent5">
                <a:alpha val="89962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/>
            </a:p>
          </p:txBody>
        </p:sp>
        <p:sp>
          <p:nvSpPr>
            <p:cNvPr id="52" name="Shape 786"/>
            <p:cNvSpPr/>
            <p:nvPr/>
          </p:nvSpPr>
          <p:spPr>
            <a:xfrm>
              <a:off x="10192364" y="3019364"/>
              <a:ext cx="156639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/>
              </a:pPr>
              <a:r>
                <a:rPr lang="en-US" sz="2000" b="1" spc="-43">
                  <a:solidFill>
                    <a:schemeClr val="bg1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  <a:sym typeface="Rajdhani Semibold"/>
                </a:rPr>
                <a:t>PLACEHOLDER</a:t>
              </a:r>
              <a:endParaRPr lang="en-US" spc="-36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  <a:sym typeface="Rajdhani Medium"/>
              </a:endParaRPr>
            </a:p>
          </p:txBody>
        </p:sp>
        <p:sp>
          <p:nvSpPr>
            <p:cNvPr id="53" name="Shape 787"/>
            <p:cNvSpPr/>
            <p:nvPr/>
          </p:nvSpPr>
          <p:spPr>
            <a:xfrm>
              <a:off x="10170954" y="4564205"/>
              <a:ext cx="1645783" cy="4977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4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54" name="Shape 788"/>
            <p:cNvSpPr/>
            <p:nvPr/>
          </p:nvSpPr>
          <p:spPr>
            <a:xfrm>
              <a:off x="10711300" y="3864433"/>
              <a:ext cx="563953" cy="325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chemeClr val="bg1"/>
                </a:solidFill>
                <a:latin typeface="Raleway"/>
                <a:cs typeface="Raleway"/>
              </a:endParaRPr>
            </a:p>
          </p:txBody>
        </p:sp>
        <p:sp>
          <p:nvSpPr>
            <p:cNvPr id="55" name="Shape 767"/>
            <p:cNvSpPr/>
            <p:nvPr/>
          </p:nvSpPr>
          <p:spPr>
            <a:xfrm>
              <a:off x="10127245" y="3333953"/>
              <a:ext cx="1726591" cy="316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733" tIns="67733" rIns="67733" bIns="67733" numCol="1" anchor="ctr">
              <a:spAutoFit/>
            </a:bodyPr>
            <a:lstStyle/>
            <a:p>
              <a:pPr algn="ctr">
                <a:lnSpc>
                  <a:spcPts val="1370"/>
                </a:lnSpc>
              </a:pPr>
              <a:r>
                <a:rPr lang="en-US" sz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12pt</a:t>
              </a:r>
              <a:endParaRPr lang="en-US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0238498" y="996276"/>
              <a:ext cx="1463040" cy="1463040"/>
              <a:chOff x="10238498" y="996276"/>
              <a:chExt cx="1463040" cy="146304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0238498" y="996276"/>
                <a:ext cx="1463040" cy="1463040"/>
                <a:chOff x="405090" y="1035462"/>
                <a:chExt cx="1463040" cy="146304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405090" y="1035462"/>
                  <a:ext cx="1463040" cy="1463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00925" y="1126902"/>
                  <a:ext cx="1280160" cy="1280160"/>
                </a:xfrm>
                <a:prstGeom prst="ellipse">
                  <a:avLst/>
                </a:prstGeom>
                <a:solidFill>
                  <a:schemeClr val="bg1">
                    <a:alpha val="57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77403" y="1313442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Shape 2622"/>
              <p:cNvSpPr/>
              <p:nvPr/>
            </p:nvSpPr>
            <p:spPr>
              <a:xfrm>
                <a:off x="10834749" y="1588132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9" y="17044"/>
                    </a:moveTo>
                    <a:cubicBezTo>
                      <a:pt x="9428" y="17174"/>
                      <a:pt x="9252" y="17274"/>
                      <a:pt x="9050" y="17344"/>
                    </a:cubicBezTo>
                    <a:cubicBezTo>
                      <a:pt x="8849" y="17415"/>
                      <a:pt x="8636" y="17450"/>
                      <a:pt x="8413" y="17450"/>
                    </a:cubicBezTo>
                    <a:cubicBezTo>
                      <a:pt x="7887" y="17450"/>
                      <a:pt x="7488" y="17288"/>
                      <a:pt x="7214" y="16966"/>
                    </a:cubicBezTo>
                    <a:cubicBezTo>
                      <a:pt x="6941" y="16644"/>
                      <a:pt x="6797" y="16226"/>
                      <a:pt x="6782" y="15715"/>
                    </a:cubicBezTo>
                    <a:lnTo>
                      <a:pt x="5864" y="15715"/>
                    </a:lnTo>
                    <a:cubicBezTo>
                      <a:pt x="5857" y="16122"/>
                      <a:pt x="5913" y="16486"/>
                      <a:pt x="6032" y="16805"/>
                    </a:cubicBezTo>
                    <a:cubicBezTo>
                      <a:pt x="6151" y="17123"/>
                      <a:pt x="6321" y="17393"/>
                      <a:pt x="6545" y="17611"/>
                    </a:cubicBezTo>
                    <a:cubicBezTo>
                      <a:pt x="6767" y="17830"/>
                      <a:pt x="7038" y="17995"/>
                      <a:pt x="7355" y="18106"/>
                    </a:cubicBezTo>
                    <a:cubicBezTo>
                      <a:pt x="7671" y="18218"/>
                      <a:pt x="8024" y="18273"/>
                      <a:pt x="8413" y="18273"/>
                    </a:cubicBezTo>
                    <a:cubicBezTo>
                      <a:pt x="8773" y="18273"/>
                      <a:pt x="9113" y="18223"/>
                      <a:pt x="9434" y="18123"/>
                    </a:cubicBezTo>
                    <a:cubicBezTo>
                      <a:pt x="9754" y="18023"/>
                      <a:pt x="10033" y="17873"/>
                      <a:pt x="10271" y="17672"/>
                    </a:cubicBezTo>
                    <a:cubicBezTo>
                      <a:pt x="10509" y="17472"/>
                      <a:pt x="10697" y="17222"/>
                      <a:pt x="10837" y="16922"/>
                    </a:cubicBezTo>
                    <a:cubicBezTo>
                      <a:pt x="10978" y="16621"/>
                      <a:pt x="11048" y="16275"/>
                      <a:pt x="11048" y="15881"/>
                    </a:cubicBezTo>
                    <a:cubicBezTo>
                      <a:pt x="11048" y="15407"/>
                      <a:pt x="10935" y="14995"/>
                      <a:pt x="10708" y="14646"/>
                    </a:cubicBezTo>
                    <a:cubicBezTo>
                      <a:pt x="10481" y="14298"/>
                      <a:pt x="10134" y="14072"/>
                      <a:pt x="9666" y="13968"/>
                    </a:cubicBezTo>
                    <a:lnTo>
                      <a:pt x="9666" y="13946"/>
                    </a:lnTo>
                    <a:cubicBezTo>
                      <a:pt x="9968" y="13805"/>
                      <a:pt x="10220" y="13597"/>
                      <a:pt x="10422" y="13323"/>
                    </a:cubicBezTo>
                    <a:cubicBezTo>
                      <a:pt x="10624" y="13048"/>
                      <a:pt x="10724" y="12734"/>
                      <a:pt x="10724" y="12377"/>
                    </a:cubicBezTo>
                    <a:cubicBezTo>
                      <a:pt x="10724" y="12014"/>
                      <a:pt x="10665" y="11698"/>
                      <a:pt x="10546" y="11432"/>
                    </a:cubicBezTo>
                    <a:cubicBezTo>
                      <a:pt x="10427" y="11165"/>
                      <a:pt x="10263" y="10946"/>
                      <a:pt x="10055" y="10776"/>
                    </a:cubicBezTo>
                    <a:cubicBezTo>
                      <a:pt x="9846" y="10605"/>
                      <a:pt x="9599" y="10477"/>
                      <a:pt x="9315" y="10392"/>
                    </a:cubicBezTo>
                    <a:cubicBezTo>
                      <a:pt x="9030" y="10306"/>
                      <a:pt x="8722" y="10264"/>
                      <a:pt x="8391" y="10264"/>
                    </a:cubicBezTo>
                    <a:cubicBezTo>
                      <a:pt x="8010" y="10264"/>
                      <a:pt x="7673" y="10326"/>
                      <a:pt x="7382" y="10453"/>
                    </a:cubicBezTo>
                    <a:cubicBezTo>
                      <a:pt x="7090" y="10579"/>
                      <a:pt x="6847" y="10753"/>
                      <a:pt x="6653" y="10976"/>
                    </a:cubicBezTo>
                    <a:cubicBezTo>
                      <a:pt x="6459" y="11198"/>
                      <a:pt x="6309" y="11466"/>
                      <a:pt x="6204" y="11777"/>
                    </a:cubicBezTo>
                    <a:cubicBezTo>
                      <a:pt x="6100" y="12088"/>
                      <a:pt x="6040" y="12433"/>
                      <a:pt x="6026" y="12811"/>
                    </a:cubicBezTo>
                    <a:lnTo>
                      <a:pt x="6944" y="12811"/>
                    </a:lnTo>
                    <a:cubicBezTo>
                      <a:pt x="6944" y="12581"/>
                      <a:pt x="6972" y="12363"/>
                      <a:pt x="7031" y="12155"/>
                    </a:cubicBezTo>
                    <a:cubicBezTo>
                      <a:pt x="7088" y="11947"/>
                      <a:pt x="7177" y="11766"/>
                      <a:pt x="7296" y="11610"/>
                    </a:cubicBezTo>
                    <a:cubicBezTo>
                      <a:pt x="7414" y="11454"/>
                      <a:pt x="7565" y="11330"/>
                      <a:pt x="7749" y="11237"/>
                    </a:cubicBezTo>
                    <a:cubicBezTo>
                      <a:pt x="7932" y="11144"/>
                      <a:pt x="8147" y="11098"/>
                      <a:pt x="8391" y="11098"/>
                    </a:cubicBezTo>
                    <a:cubicBezTo>
                      <a:pt x="8780" y="11098"/>
                      <a:pt x="9104" y="11204"/>
                      <a:pt x="9364" y="11415"/>
                    </a:cubicBezTo>
                    <a:cubicBezTo>
                      <a:pt x="9623" y="11627"/>
                      <a:pt x="9752" y="11943"/>
                      <a:pt x="9752" y="12366"/>
                    </a:cubicBezTo>
                    <a:cubicBezTo>
                      <a:pt x="9752" y="12574"/>
                      <a:pt x="9713" y="12759"/>
                      <a:pt x="9634" y="12922"/>
                    </a:cubicBezTo>
                    <a:cubicBezTo>
                      <a:pt x="9554" y="13086"/>
                      <a:pt x="9448" y="13221"/>
                      <a:pt x="9315" y="13329"/>
                    </a:cubicBezTo>
                    <a:cubicBezTo>
                      <a:pt x="9182" y="13436"/>
                      <a:pt x="9027" y="13517"/>
                      <a:pt x="8851" y="13574"/>
                    </a:cubicBezTo>
                    <a:cubicBezTo>
                      <a:pt x="8674" y="13629"/>
                      <a:pt x="8488" y="13657"/>
                      <a:pt x="8294" y="13657"/>
                    </a:cubicBezTo>
                    <a:lnTo>
                      <a:pt x="7992" y="13657"/>
                    </a:lnTo>
                    <a:cubicBezTo>
                      <a:pt x="7963" y="13657"/>
                      <a:pt x="7930" y="13653"/>
                      <a:pt x="7895" y="13645"/>
                    </a:cubicBezTo>
                    <a:lnTo>
                      <a:pt x="7895" y="14447"/>
                    </a:lnTo>
                    <a:cubicBezTo>
                      <a:pt x="8067" y="14424"/>
                      <a:pt x="8251" y="14413"/>
                      <a:pt x="8445" y="14413"/>
                    </a:cubicBezTo>
                    <a:cubicBezTo>
                      <a:pt x="8676" y="14413"/>
                      <a:pt x="8890" y="14444"/>
                      <a:pt x="9088" y="14507"/>
                    </a:cubicBezTo>
                    <a:cubicBezTo>
                      <a:pt x="9286" y="14571"/>
                      <a:pt x="9457" y="14667"/>
                      <a:pt x="9601" y="14797"/>
                    </a:cubicBezTo>
                    <a:cubicBezTo>
                      <a:pt x="9745" y="14927"/>
                      <a:pt x="9860" y="15086"/>
                      <a:pt x="9947" y="15275"/>
                    </a:cubicBezTo>
                    <a:cubicBezTo>
                      <a:pt x="10033" y="15464"/>
                      <a:pt x="10076" y="15682"/>
                      <a:pt x="10076" y="15926"/>
                    </a:cubicBezTo>
                    <a:cubicBezTo>
                      <a:pt x="10076" y="16163"/>
                      <a:pt x="10031" y="16377"/>
                      <a:pt x="9941" y="16565"/>
                    </a:cubicBezTo>
                    <a:cubicBezTo>
                      <a:pt x="9851" y="16754"/>
                      <a:pt x="9731" y="16914"/>
                      <a:pt x="9579" y="17044"/>
                    </a:cubicBezTo>
                    <a:moveTo>
                      <a:pt x="14257" y="18151"/>
                    </a:moveTo>
                    <a:lnTo>
                      <a:pt x="15175" y="18151"/>
                    </a:lnTo>
                    <a:lnTo>
                      <a:pt x="15175" y="10264"/>
                    </a:lnTo>
                    <a:lnTo>
                      <a:pt x="14473" y="10264"/>
                    </a:lnTo>
                    <a:cubicBezTo>
                      <a:pt x="14422" y="10561"/>
                      <a:pt x="14329" y="10805"/>
                      <a:pt x="14192" y="10998"/>
                    </a:cubicBezTo>
                    <a:cubicBezTo>
                      <a:pt x="14055" y="11191"/>
                      <a:pt x="13888" y="11343"/>
                      <a:pt x="13690" y="11454"/>
                    </a:cubicBezTo>
                    <a:cubicBezTo>
                      <a:pt x="13492" y="11565"/>
                      <a:pt x="13271" y="11641"/>
                      <a:pt x="13026" y="11682"/>
                    </a:cubicBezTo>
                    <a:cubicBezTo>
                      <a:pt x="12781" y="11723"/>
                      <a:pt x="12529" y="11743"/>
                      <a:pt x="12270" y="11743"/>
                    </a:cubicBezTo>
                    <a:lnTo>
                      <a:pt x="12270" y="12499"/>
                    </a:lnTo>
                    <a:lnTo>
                      <a:pt x="14257" y="12499"/>
                    </a:lnTo>
                    <a:cubicBezTo>
                      <a:pt x="14257" y="12499"/>
                      <a:pt x="14257" y="18151"/>
                      <a:pt x="14257" y="18151"/>
                    </a:cubicBezTo>
                    <a:close/>
                    <a:moveTo>
                      <a:pt x="20618" y="6873"/>
                    </a:moveTo>
                    <a:lnTo>
                      <a:pt x="982" y="6873"/>
                    </a:lnTo>
                    <a:lnTo>
                      <a:pt x="982" y="3928"/>
                    </a:lnTo>
                    <a:cubicBezTo>
                      <a:pt x="982" y="3385"/>
                      <a:pt x="1421" y="2945"/>
                      <a:pt x="1964" y="2945"/>
                    </a:cubicBezTo>
                    <a:lnTo>
                      <a:pt x="3927" y="2945"/>
                    </a:lnTo>
                    <a:lnTo>
                      <a:pt x="3927" y="4418"/>
                    </a:lnTo>
                    <a:cubicBezTo>
                      <a:pt x="3927" y="4690"/>
                      <a:pt x="4147" y="4909"/>
                      <a:pt x="4418" y="4909"/>
                    </a:cubicBezTo>
                    <a:cubicBezTo>
                      <a:pt x="4690" y="4909"/>
                      <a:pt x="4909" y="4690"/>
                      <a:pt x="4909" y="4418"/>
                    </a:cubicBezTo>
                    <a:lnTo>
                      <a:pt x="4909" y="2945"/>
                    </a:lnTo>
                    <a:lnTo>
                      <a:pt x="16691" y="2945"/>
                    </a:lnTo>
                    <a:lnTo>
                      <a:pt x="16691" y="4418"/>
                    </a:lnTo>
                    <a:cubicBezTo>
                      <a:pt x="16691" y="4690"/>
                      <a:pt x="16910" y="4909"/>
                      <a:pt x="17182" y="4909"/>
                    </a:cubicBezTo>
                    <a:cubicBezTo>
                      <a:pt x="17453" y="4909"/>
                      <a:pt x="17673" y="4690"/>
                      <a:pt x="17673" y="4418"/>
                    </a:cubicBezTo>
                    <a:lnTo>
                      <a:pt x="17673" y="2945"/>
                    </a:lnTo>
                    <a:lnTo>
                      <a:pt x="19636" y="2945"/>
                    </a:lnTo>
                    <a:cubicBezTo>
                      <a:pt x="20179" y="2945"/>
                      <a:pt x="20618" y="3385"/>
                      <a:pt x="20618" y="3928"/>
                    </a:cubicBezTo>
                    <a:cubicBezTo>
                      <a:pt x="20618" y="3928"/>
                      <a:pt x="20618" y="6873"/>
                      <a:pt x="20618" y="6873"/>
                    </a:cubicBezTo>
                    <a:close/>
                    <a:moveTo>
                      <a:pt x="20618" y="19636"/>
                    </a:moveTo>
                    <a:cubicBezTo>
                      <a:pt x="20618" y="20179"/>
                      <a:pt x="20179" y="20618"/>
                      <a:pt x="19636" y="20618"/>
                    </a:cubicBezTo>
                    <a:lnTo>
                      <a:pt x="1964" y="20618"/>
                    </a:lnTo>
                    <a:cubicBezTo>
                      <a:pt x="1421" y="20618"/>
                      <a:pt x="982" y="20179"/>
                      <a:pt x="982" y="19636"/>
                    </a:cubicBezTo>
                    <a:lnTo>
                      <a:pt x="982" y="7855"/>
                    </a:lnTo>
                    <a:lnTo>
                      <a:pt x="20618" y="7855"/>
                    </a:lnTo>
                    <a:cubicBezTo>
                      <a:pt x="20618" y="7855"/>
                      <a:pt x="20618" y="19636"/>
                      <a:pt x="20618" y="19636"/>
                    </a:cubicBezTo>
                    <a:close/>
                    <a:moveTo>
                      <a:pt x="19636" y="1964"/>
                    </a:moveTo>
                    <a:lnTo>
                      <a:pt x="17673" y="1964"/>
                    </a:lnTo>
                    <a:lnTo>
                      <a:pt x="17673" y="491"/>
                    </a:lnTo>
                    <a:cubicBezTo>
                      <a:pt x="17673" y="220"/>
                      <a:pt x="17453" y="0"/>
                      <a:pt x="17182" y="0"/>
                    </a:cubicBezTo>
                    <a:cubicBezTo>
                      <a:pt x="16910" y="0"/>
                      <a:pt x="16691" y="220"/>
                      <a:pt x="16691" y="491"/>
                    </a:cubicBezTo>
                    <a:lnTo>
                      <a:pt x="16691" y="1964"/>
                    </a:lnTo>
                    <a:lnTo>
                      <a:pt x="4909" y="1964"/>
                    </a:lnTo>
                    <a:lnTo>
                      <a:pt x="4909" y="491"/>
                    </a:lnTo>
                    <a:cubicBezTo>
                      <a:pt x="4909" y="220"/>
                      <a:pt x="4690" y="0"/>
                      <a:pt x="4418" y="0"/>
                    </a:cubicBezTo>
                    <a:cubicBezTo>
                      <a:pt x="4147" y="0"/>
                      <a:pt x="3927" y="220"/>
                      <a:pt x="3927" y="491"/>
                    </a:cubicBezTo>
                    <a:lnTo>
                      <a:pt x="3927" y="1964"/>
                    </a:lnTo>
                    <a:lnTo>
                      <a:pt x="1964" y="1964"/>
                    </a:lnTo>
                    <a:cubicBezTo>
                      <a:pt x="879" y="1964"/>
                      <a:pt x="0" y="2843"/>
                      <a:pt x="0" y="3928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721"/>
                      <a:pt x="21600" y="19636"/>
                    </a:cubicBezTo>
                    <a:lnTo>
                      <a:pt x="21600" y="3928"/>
                    </a:lnTo>
                    <a:cubicBezTo>
                      <a:pt x="21600" y="2843"/>
                      <a:pt x="20721" y="1964"/>
                      <a:pt x="19636" y="1964"/>
                    </a:cubicBezTo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sp>
        <p:nvSpPr>
          <p:cNvPr id="62" name="Shape 777">
            <a:extLst>
              <a:ext uri="{FF2B5EF4-FFF2-40B4-BE49-F238E27FC236}">
                <a16:creationId xmlns:a16="http://schemas.microsoft.com/office/drawing/2014/main" id="{462A0773-38B1-478D-82CD-42AE57614AD5}"/>
              </a:ext>
            </a:extLst>
          </p:cNvPr>
          <p:cNvSpPr/>
          <p:nvPr/>
        </p:nvSpPr>
        <p:spPr>
          <a:xfrm>
            <a:off x="2728720" y="4558769"/>
            <a:ext cx="1699189" cy="49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 14pt</a:t>
            </a:r>
            <a:endParaRPr lang="en-US" sz="1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oppins Light" charset="0"/>
            </a:endParaRPr>
          </a:p>
        </p:txBody>
      </p:sp>
      <p:sp>
        <p:nvSpPr>
          <p:cNvPr id="63" name="Shape 777">
            <a:extLst>
              <a:ext uri="{FF2B5EF4-FFF2-40B4-BE49-F238E27FC236}">
                <a16:creationId xmlns:a16="http://schemas.microsoft.com/office/drawing/2014/main" id="{317A0A72-F4FE-4996-B1FF-31E53A4C2562}"/>
              </a:ext>
            </a:extLst>
          </p:cNvPr>
          <p:cNvSpPr/>
          <p:nvPr/>
        </p:nvSpPr>
        <p:spPr>
          <a:xfrm>
            <a:off x="290220" y="4565088"/>
            <a:ext cx="1699189" cy="497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algn="ctr">
              <a:lnSpc>
                <a:spcPts val="1370"/>
              </a:lnSpc>
            </a:pP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 14pt</a:t>
            </a:r>
            <a:endParaRPr lang="en-US" sz="1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12">
            <a:extLst>
              <a:ext uri="{FF2B5EF4-FFF2-40B4-BE49-F238E27FC236}">
                <a16:creationId xmlns:a16="http://schemas.microsoft.com/office/drawing/2014/main" id="{DF039AA5-F6B3-446A-B3EC-5321D78C33D2}"/>
              </a:ext>
            </a:extLst>
          </p:cNvPr>
          <p:cNvSpPr/>
          <p:nvPr/>
        </p:nvSpPr>
        <p:spPr>
          <a:xfrm>
            <a:off x="310299" y="1797167"/>
            <a:ext cx="2234906" cy="17241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17494A-F6CC-47A5-9BAE-BC3012B98379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5C9FC3-D997-4F82-B615-D3A0387E7E46}"/>
              </a:ext>
            </a:extLst>
          </p:cNvPr>
          <p:cNvSpPr txBox="1"/>
          <p:nvPr/>
        </p:nvSpPr>
        <p:spPr>
          <a:xfrm>
            <a:off x="114522" y="155824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15CB40-14A6-4A8F-B882-114D146EF201}"/>
              </a:ext>
            </a:extLst>
          </p:cNvPr>
          <p:cNvSpPr/>
          <p:nvPr/>
        </p:nvSpPr>
        <p:spPr>
          <a:xfrm>
            <a:off x="148078" y="679044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EFA708-3184-4AE8-B75D-23638666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9" y="1146577"/>
            <a:ext cx="7958181" cy="532990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0D8D4E-F001-4C29-9690-D407B32B8E7F}"/>
              </a:ext>
            </a:extLst>
          </p:cNvPr>
          <p:cNvCxnSpPr>
            <a:cxnSpLocks/>
          </p:cNvCxnSpPr>
          <p:nvPr/>
        </p:nvCxnSpPr>
        <p:spPr>
          <a:xfrm flipH="1">
            <a:off x="2382985" y="2659224"/>
            <a:ext cx="1576876" cy="0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3A994D-5963-4CB3-B1A3-648DB2737AD8}"/>
              </a:ext>
            </a:extLst>
          </p:cNvPr>
          <p:cNvCxnSpPr>
            <a:cxnSpLocks/>
          </p:cNvCxnSpPr>
          <p:nvPr/>
        </p:nvCxnSpPr>
        <p:spPr>
          <a:xfrm>
            <a:off x="7109927" y="4683967"/>
            <a:ext cx="2864497" cy="0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2FB1F6-C68A-4480-A71B-B13C11D694A6}"/>
              </a:ext>
            </a:extLst>
          </p:cNvPr>
          <p:cNvSpPr txBox="1"/>
          <p:nvPr/>
        </p:nvSpPr>
        <p:spPr>
          <a:xfrm>
            <a:off x="368174" y="1992459"/>
            <a:ext cx="1975467" cy="1503461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Hashtag fashion axe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fingerstache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, everyday carry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shoreditch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pinterest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umami authentic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brooklyn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YOLO.</a:t>
            </a:r>
            <a:endParaRPr lang="en-US" sz="1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358A59D4-E7E8-4DB7-BED4-E0918A5E1704}"/>
              </a:ext>
            </a:extLst>
          </p:cNvPr>
          <p:cNvSpPr/>
          <p:nvPr/>
        </p:nvSpPr>
        <p:spPr>
          <a:xfrm flipH="1">
            <a:off x="9646794" y="4169399"/>
            <a:ext cx="2234906" cy="17241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A5AA57-06ED-4965-B77B-D336F59DF859}"/>
              </a:ext>
            </a:extLst>
          </p:cNvPr>
          <p:cNvSpPr txBox="1"/>
          <p:nvPr/>
        </p:nvSpPr>
        <p:spPr>
          <a:xfrm>
            <a:off x="9936309" y="4390396"/>
            <a:ext cx="1975467" cy="1503461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Hashtag fashion axe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fingerstache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, everyday carry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shoreditch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pinterest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umami authentic </a:t>
            </a:r>
            <a:r>
              <a:rPr lang="en-US" sz="14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brooklyn</a:t>
            </a:r>
            <a: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Roboto Light" panose="02000000000000000000" pitchFamily="2" charset="0"/>
              </a:rPr>
              <a:t> YOLO.</a:t>
            </a:r>
            <a:endParaRPr lang="en-US" sz="1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912FC46-E7C6-4DAE-B6F2-1DA236B24EB9}"/>
              </a:ext>
            </a:extLst>
          </p:cNvPr>
          <p:cNvSpPr txBox="1"/>
          <p:nvPr/>
        </p:nvSpPr>
        <p:spPr>
          <a:xfrm>
            <a:off x="9389007" y="573309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n=xxx</a:t>
            </a:r>
          </a:p>
        </p:txBody>
      </p:sp>
      <p:pic>
        <p:nvPicPr>
          <p:cNvPr id="2" name="Picture 2" descr="Image result for under armour logo">
            <a:extLst>
              <a:ext uri="{FF2B5EF4-FFF2-40B4-BE49-F238E27FC236}">
                <a16:creationId xmlns:a16="http://schemas.microsoft.com/office/drawing/2014/main" id="{7747DA62-730B-41FA-8B90-AD807C27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51" y="893912"/>
            <a:ext cx="1527188" cy="8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17494A-F6CC-47A5-9BAE-BC3012B98379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5C9FC3-D997-4F82-B615-D3A0387E7E46}"/>
              </a:ext>
            </a:extLst>
          </p:cNvPr>
          <p:cNvSpPr txBox="1"/>
          <p:nvPr/>
        </p:nvSpPr>
        <p:spPr>
          <a:xfrm>
            <a:off x="114522" y="155824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 dirty="0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15CB40-14A6-4A8F-B882-114D146EF201}"/>
              </a:ext>
            </a:extLst>
          </p:cNvPr>
          <p:cNvSpPr/>
          <p:nvPr/>
        </p:nvSpPr>
        <p:spPr>
          <a:xfrm>
            <a:off x="148078" y="679044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DB5068-F027-4A94-8289-48249A01D205}"/>
              </a:ext>
            </a:extLst>
          </p:cNvPr>
          <p:cNvGrpSpPr/>
          <p:nvPr/>
        </p:nvGrpSpPr>
        <p:grpSpPr>
          <a:xfrm>
            <a:off x="193404" y="2399978"/>
            <a:ext cx="11805192" cy="3855748"/>
            <a:chOff x="114522" y="2399978"/>
            <a:chExt cx="11805192" cy="38557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EFA708-3184-4AE8-B75D-23638666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22" y="2399978"/>
              <a:ext cx="5757091" cy="38557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DDB393-6DBF-4E29-A136-6B058C15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23" y="2399978"/>
              <a:ext cx="5757091" cy="385574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11E554-EE4F-4D62-9877-FEB119DB2EE5}"/>
              </a:ext>
            </a:extLst>
          </p:cNvPr>
          <p:cNvGrpSpPr/>
          <p:nvPr/>
        </p:nvGrpSpPr>
        <p:grpSpPr>
          <a:xfrm>
            <a:off x="7784582" y="1348075"/>
            <a:ext cx="3852421" cy="667875"/>
            <a:chOff x="6707101" y="2070394"/>
            <a:chExt cx="3852421" cy="6678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65D1F6-80EB-466C-9227-C103A7044E9A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DD960B-487B-4C2A-BF62-8517FDCE8D2D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4580E4-A3F1-414F-90F5-A81EB91F2FDA}"/>
              </a:ext>
            </a:extLst>
          </p:cNvPr>
          <p:cNvGrpSpPr/>
          <p:nvPr/>
        </p:nvGrpSpPr>
        <p:grpSpPr>
          <a:xfrm>
            <a:off x="7369808" y="1384520"/>
            <a:ext cx="414779" cy="414779"/>
            <a:chOff x="6590907" y="2347275"/>
            <a:chExt cx="414779" cy="41477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8DE822-CD6B-47C9-8050-61AACBD30208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hape 2540">
              <a:extLst>
                <a:ext uri="{FF2B5EF4-FFF2-40B4-BE49-F238E27FC236}">
                  <a16:creationId xmlns:a16="http://schemas.microsoft.com/office/drawing/2014/main" id="{1414DD36-00E9-44AE-BE56-8664F2130E43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BC428FA-507C-4F1E-8E49-60EA3B3A700B}"/>
              </a:ext>
            </a:extLst>
          </p:cNvPr>
          <p:cNvSpPr txBox="1"/>
          <p:nvPr/>
        </p:nvSpPr>
        <p:spPr>
          <a:xfrm>
            <a:off x="5178241" y="567392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n=xxx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84B00A-4C77-4D73-8E75-210DF0CDA612}"/>
              </a:ext>
            </a:extLst>
          </p:cNvPr>
          <p:cNvSpPr txBox="1"/>
          <p:nvPr/>
        </p:nvSpPr>
        <p:spPr>
          <a:xfrm>
            <a:off x="11245841" y="563690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n=xxx</a:t>
            </a:r>
          </a:p>
        </p:txBody>
      </p:sp>
      <p:pic>
        <p:nvPicPr>
          <p:cNvPr id="2050" name="Picture 2" descr="Image result for adidas sport logo">
            <a:extLst>
              <a:ext uri="{FF2B5EF4-FFF2-40B4-BE49-F238E27FC236}">
                <a16:creationId xmlns:a16="http://schemas.microsoft.com/office/drawing/2014/main" id="{CF3D6C39-829C-4F0E-871D-043FCB51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715" y="2143916"/>
            <a:ext cx="898060" cy="6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658F9E5-F0CF-4898-B154-0E03DB84BE38}"/>
              </a:ext>
            </a:extLst>
          </p:cNvPr>
          <p:cNvSpPr txBox="1"/>
          <p:nvPr/>
        </p:nvSpPr>
        <p:spPr>
          <a:xfrm>
            <a:off x="7816142" y="1957113"/>
            <a:ext cx="2419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Source Sans Pro </a:t>
            </a:r>
            <a:r>
              <a:rPr lang="en-US" sz="1200" err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Semibold</a:t>
            </a:r>
            <a:r>
              <a:rPr lang="en-US" sz="1200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 12pt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7C777E-CF0A-4907-BDC8-0F8056B9CD02}"/>
              </a:ext>
            </a:extLst>
          </p:cNvPr>
          <p:cNvGrpSpPr/>
          <p:nvPr/>
        </p:nvGrpSpPr>
        <p:grpSpPr>
          <a:xfrm>
            <a:off x="1856542" y="1352032"/>
            <a:ext cx="3852421" cy="667875"/>
            <a:chOff x="6707101" y="2070394"/>
            <a:chExt cx="3852421" cy="66787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87FB6C1-8DEE-4624-AF53-2F7351FCE097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9FFAB0-225E-4F66-A842-8BA9A14CE01E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CF0FED-A1F1-4CFF-B530-0590AD9C9A26}"/>
              </a:ext>
            </a:extLst>
          </p:cNvPr>
          <p:cNvGrpSpPr/>
          <p:nvPr/>
        </p:nvGrpSpPr>
        <p:grpSpPr>
          <a:xfrm>
            <a:off x="1441768" y="1388477"/>
            <a:ext cx="414779" cy="414779"/>
            <a:chOff x="6590907" y="2347275"/>
            <a:chExt cx="414779" cy="41477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EDB2F9C-2338-4944-A068-96EA22FB028E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hape 2540">
              <a:extLst>
                <a:ext uri="{FF2B5EF4-FFF2-40B4-BE49-F238E27FC236}">
                  <a16:creationId xmlns:a16="http://schemas.microsoft.com/office/drawing/2014/main" id="{1E12924F-B322-485B-BACC-723BABD74BB3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7D778D9-E87A-4E06-B1CE-439EF5F8758E}"/>
              </a:ext>
            </a:extLst>
          </p:cNvPr>
          <p:cNvSpPr txBox="1"/>
          <p:nvPr/>
        </p:nvSpPr>
        <p:spPr>
          <a:xfrm>
            <a:off x="1888102" y="1961070"/>
            <a:ext cx="2419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Source Sans Pro </a:t>
            </a:r>
            <a:r>
              <a:rPr lang="en-US" sz="1200" err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Semibold</a:t>
            </a:r>
            <a:r>
              <a:rPr lang="en-US" sz="1200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 12pt</a:t>
            </a:r>
          </a:p>
        </p:txBody>
      </p:sp>
      <p:pic>
        <p:nvPicPr>
          <p:cNvPr id="35" name="Picture 2" descr="Image result for under armour logo">
            <a:extLst>
              <a:ext uri="{FF2B5EF4-FFF2-40B4-BE49-F238E27FC236}">
                <a16:creationId xmlns:a16="http://schemas.microsoft.com/office/drawing/2014/main" id="{891B7C93-8F5A-4F0D-A5B6-CA1B6F32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5" y="2108608"/>
            <a:ext cx="1156410" cy="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217494A-F6CC-47A5-9BAE-BC3012B98379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5C9FC3-D997-4F82-B615-D3A0387E7E46}"/>
              </a:ext>
            </a:extLst>
          </p:cNvPr>
          <p:cNvSpPr txBox="1"/>
          <p:nvPr/>
        </p:nvSpPr>
        <p:spPr>
          <a:xfrm>
            <a:off x="114522" y="155824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 dirty="0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15CB40-14A6-4A8F-B882-114D146EF201}"/>
              </a:ext>
            </a:extLst>
          </p:cNvPr>
          <p:cNvSpPr/>
          <p:nvPr/>
        </p:nvSpPr>
        <p:spPr>
          <a:xfrm>
            <a:off x="148078" y="679044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DB5068-F027-4A94-8289-48249A01D205}"/>
              </a:ext>
            </a:extLst>
          </p:cNvPr>
          <p:cNvGrpSpPr/>
          <p:nvPr/>
        </p:nvGrpSpPr>
        <p:grpSpPr>
          <a:xfrm>
            <a:off x="3192049" y="1021037"/>
            <a:ext cx="5807901" cy="1896945"/>
            <a:chOff x="114522" y="2399978"/>
            <a:chExt cx="11805192" cy="38557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EFA708-3184-4AE8-B75D-23638666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22" y="2399978"/>
              <a:ext cx="5757091" cy="38557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DDB393-6DBF-4E29-A136-6B058C15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23" y="2399978"/>
              <a:ext cx="5757091" cy="385574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FE6F1C-9674-40AC-93C2-F0967679093A}"/>
              </a:ext>
            </a:extLst>
          </p:cNvPr>
          <p:cNvGrpSpPr/>
          <p:nvPr/>
        </p:nvGrpSpPr>
        <p:grpSpPr>
          <a:xfrm>
            <a:off x="3172375" y="2980126"/>
            <a:ext cx="5807901" cy="1896945"/>
            <a:chOff x="114522" y="2399978"/>
            <a:chExt cx="11805192" cy="385574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9321F29-CD59-4D6B-90B1-9B5255E7B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22" y="2399978"/>
              <a:ext cx="5757091" cy="385574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CF34A27-DC10-4B75-B8A5-E0EF49038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23" y="2399978"/>
              <a:ext cx="5757091" cy="385574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B168A1B-661E-43AA-9901-2CB46D74521B}"/>
              </a:ext>
            </a:extLst>
          </p:cNvPr>
          <p:cNvGrpSpPr/>
          <p:nvPr/>
        </p:nvGrpSpPr>
        <p:grpSpPr>
          <a:xfrm>
            <a:off x="3192049" y="4903705"/>
            <a:ext cx="5807901" cy="1896945"/>
            <a:chOff x="114522" y="2399978"/>
            <a:chExt cx="11805192" cy="385574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2D4EE51-FFE0-48CD-81B0-2D8C23CCF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22" y="2399978"/>
              <a:ext cx="5757091" cy="385574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44FE782-8C6F-4729-B01F-E812AAC7B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23" y="2399978"/>
              <a:ext cx="5757091" cy="385574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BCD205-55E3-47A8-9C8E-E42C4496EBD5}"/>
              </a:ext>
            </a:extLst>
          </p:cNvPr>
          <p:cNvGrpSpPr/>
          <p:nvPr/>
        </p:nvGrpSpPr>
        <p:grpSpPr>
          <a:xfrm>
            <a:off x="653920" y="1474166"/>
            <a:ext cx="3852421" cy="667875"/>
            <a:chOff x="6707101" y="2070394"/>
            <a:chExt cx="3852421" cy="66787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D3CC91-4C8A-4A6A-95FC-1602DF9A29F8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8958A62-5528-46CF-B284-3E22E5FC62E8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C93DA9-6797-4E17-8B87-EE50EA195FC6}"/>
              </a:ext>
            </a:extLst>
          </p:cNvPr>
          <p:cNvGrpSpPr/>
          <p:nvPr/>
        </p:nvGrpSpPr>
        <p:grpSpPr>
          <a:xfrm>
            <a:off x="239146" y="1510611"/>
            <a:ext cx="414779" cy="414779"/>
            <a:chOff x="6590907" y="2347275"/>
            <a:chExt cx="414779" cy="41477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BC71EAE-57EF-45E6-A89C-8B0FFEEC1A70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hape 2540">
              <a:extLst>
                <a:ext uri="{FF2B5EF4-FFF2-40B4-BE49-F238E27FC236}">
                  <a16:creationId xmlns:a16="http://schemas.microsoft.com/office/drawing/2014/main" id="{75E0331D-EDD0-4B22-B13E-08D5EA562974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71E5A5-4DCE-4564-B664-4CBDF5E6A4C3}"/>
              </a:ext>
            </a:extLst>
          </p:cNvPr>
          <p:cNvGrpSpPr/>
          <p:nvPr/>
        </p:nvGrpSpPr>
        <p:grpSpPr>
          <a:xfrm>
            <a:off x="9557895" y="1469060"/>
            <a:ext cx="3852421" cy="667875"/>
            <a:chOff x="6707101" y="2070394"/>
            <a:chExt cx="3852421" cy="66787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6A0D805-5C38-4626-AB94-121AA287F526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B30FDE-343F-40CC-A80F-5B2C509D72B1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545B60-8E81-416A-B763-C31AF1FF1877}"/>
              </a:ext>
            </a:extLst>
          </p:cNvPr>
          <p:cNvGrpSpPr/>
          <p:nvPr/>
        </p:nvGrpSpPr>
        <p:grpSpPr>
          <a:xfrm>
            <a:off x="9143121" y="1505505"/>
            <a:ext cx="414779" cy="414779"/>
            <a:chOff x="6590907" y="2347275"/>
            <a:chExt cx="414779" cy="41477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B4526F9-21BD-465D-89CA-0354789EA4E4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hape 2540">
              <a:extLst>
                <a:ext uri="{FF2B5EF4-FFF2-40B4-BE49-F238E27FC236}">
                  <a16:creationId xmlns:a16="http://schemas.microsoft.com/office/drawing/2014/main" id="{FA3DA18B-4842-4096-BF91-F241886839CC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36C480-C3C6-4395-9EB7-EAE8F10046BC}"/>
              </a:ext>
            </a:extLst>
          </p:cNvPr>
          <p:cNvGrpSpPr/>
          <p:nvPr/>
        </p:nvGrpSpPr>
        <p:grpSpPr>
          <a:xfrm>
            <a:off x="685480" y="3579459"/>
            <a:ext cx="3852421" cy="667875"/>
            <a:chOff x="6707101" y="2070394"/>
            <a:chExt cx="3852421" cy="66787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BFF6D1-53D1-435A-9719-5F2A6318B67A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6ADCA3-2B2A-45AE-9071-2E7C44BA8668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F8E4C55-2E70-4EAC-9677-08CEB2190B1D}"/>
              </a:ext>
            </a:extLst>
          </p:cNvPr>
          <p:cNvGrpSpPr/>
          <p:nvPr/>
        </p:nvGrpSpPr>
        <p:grpSpPr>
          <a:xfrm>
            <a:off x="270706" y="3615904"/>
            <a:ext cx="414779" cy="414779"/>
            <a:chOff x="6590907" y="2347275"/>
            <a:chExt cx="414779" cy="41477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1F138BA-0945-41BF-AF4A-0A098233D2C9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hape 2540">
              <a:extLst>
                <a:ext uri="{FF2B5EF4-FFF2-40B4-BE49-F238E27FC236}">
                  <a16:creationId xmlns:a16="http://schemas.microsoft.com/office/drawing/2014/main" id="{7A3A90F9-CCC2-4902-B120-AC61D9277746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E706230-B045-4B12-8A95-C659CC32BA11}"/>
              </a:ext>
            </a:extLst>
          </p:cNvPr>
          <p:cNvGrpSpPr/>
          <p:nvPr/>
        </p:nvGrpSpPr>
        <p:grpSpPr>
          <a:xfrm>
            <a:off x="9589455" y="3574353"/>
            <a:ext cx="3852421" cy="667875"/>
            <a:chOff x="6707101" y="2070394"/>
            <a:chExt cx="3852421" cy="66787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419881-3140-4907-A36D-29DBB71F0D84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8666E29-0CEC-4824-AB48-74657420C797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4BF7D73-B93A-4528-848E-0C6772E3E44B}"/>
              </a:ext>
            </a:extLst>
          </p:cNvPr>
          <p:cNvGrpSpPr/>
          <p:nvPr/>
        </p:nvGrpSpPr>
        <p:grpSpPr>
          <a:xfrm>
            <a:off x="9174681" y="3610798"/>
            <a:ext cx="414779" cy="414779"/>
            <a:chOff x="6590907" y="2347275"/>
            <a:chExt cx="414779" cy="41477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7D7D089-B251-445B-AB4E-26FB90F7E297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hape 2540">
              <a:extLst>
                <a:ext uri="{FF2B5EF4-FFF2-40B4-BE49-F238E27FC236}">
                  <a16:creationId xmlns:a16="http://schemas.microsoft.com/office/drawing/2014/main" id="{9B45AA99-F09E-4C8F-9F49-36EDC680E822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F868F8-FD3E-4F50-AF9C-CAD90EA0238E}"/>
              </a:ext>
            </a:extLst>
          </p:cNvPr>
          <p:cNvGrpSpPr/>
          <p:nvPr/>
        </p:nvGrpSpPr>
        <p:grpSpPr>
          <a:xfrm>
            <a:off x="685480" y="5329107"/>
            <a:ext cx="3852421" cy="667875"/>
            <a:chOff x="6707101" y="2070394"/>
            <a:chExt cx="3852421" cy="66787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2F108A9-553A-44DF-8773-32C3A37FA79D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E24E99D-F1E2-4608-8DA2-FB01F0CE104A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FAF1C2E-2691-4DD3-A9A5-8AA41509C3A7}"/>
              </a:ext>
            </a:extLst>
          </p:cNvPr>
          <p:cNvGrpSpPr/>
          <p:nvPr/>
        </p:nvGrpSpPr>
        <p:grpSpPr>
          <a:xfrm>
            <a:off x="270706" y="5365552"/>
            <a:ext cx="414779" cy="414779"/>
            <a:chOff x="6590907" y="2347275"/>
            <a:chExt cx="414779" cy="414779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2F107AD-B458-4AF7-9E47-82D80ABE4A50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hape 2540">
              <a:extLst>
                <a:ext uri="{FF2B5EF4-FFF2-40B4-BE49-F238E27FC236}">
                  <a16:creationId xmlns:a16="http://schemas.microsoft.com/office/drawing/2014/main" id="{A8DB6275-2D71-4820-AA5C-9762C87D7F4C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5752E5B-804E-4392-B834-6CBA596D1D3D}"/>
              </a:ext>
            </a:extLst>
          </p:cNvPr>
          <p:cNvGrpSpPr/>
          <p:nvPr/>
        </p:nvGrpSpPr>
        <p:grpSpPr>
          <a:xfrm>
            <a:off x="9589455" y="5324001"/>
            <a:ext cx="3852421" cy="667875"/>
            <a:chOff x="6707101" y="2070394"/>
            <a:chExt cx="3852421" cy="66787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04BE536-15C0-4436-A66D-DD42E1143312}"/>
                </a:ext>
              </a:extLst>
            </p:cNvPr>
            <p:cNvSpPr/>
            <p:nvPr/>
          </p:nvSpPr>
          <p:spPr>
            <a:xfrm>
              <a:off x="6707101" y="2070394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3FE77E3-E91B-4FC7-B3FF-1058CE5CC367}"/>
                </a:ext>
              </a:extLst>
            </p:cNvPr>
            <p:cNvSpPr txBox="1"/>
            <p:nvPr/>
          </p:nvSpPr>
          <p:spPr>
            <a:xfrm>
              <a:off x="6738661" y="2461270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dirty="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 dirty="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932F716-11DB-45D5-8EF7-30ACDD3112B4}"/>
              </a:ext>
            </a:extLst>
          </p:cNvPr>
          <p:cNvGrpSpPr/>
          <p:nvPr/>
        </p:nvGrpSpPr>
        <p:grpSpPr>
          <a:xfrm>
            <a:off x="9174681" y="5360446"/>
            <a:ext cx="414779" cy="414779"/>
            <a:chOff x="6590907" y="2347275"/>
            <a:chExt cx="414779" cy="414779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06F48A6-60AF-44F9-9C90-2158A3EEBC1F}"/>
                </a:ext>
              </a:extLst>
            </p:cNvPr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hape 2540">
              <a:extLst>
                <a:ext uri="{FF2B5EF4-FFF2-40B4-BE49-F238E27FC236}">
                  <a16:creationId xmlns:a16="http://schemas.microsoft.com/office/drawing/2014/main" id="{F663CFF3-DEF9-4E2E-BE07-EE7E8DCF5363}"/>
                </a:ext>
              </a:extLst>
            </p:cNvPr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7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860007" y="2549138"/>
            <a:ext cx="4292100" cy="3816694"/>
            <a:chOff x="3949950" y="1935228"/>
            <a:chExt cx="4292100" cy="3816694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949950" y="1935228"/>
              <a:ext cx="4059768" cy="3816694"/>
              <a:chOff x="3949950" y="1935228"/>
              <a:chExt cx="4059768" cy="3816694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6528433" y="4412990"/>
                <a:ext cx="102065" cy="18130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76 w 76"/>
                  <a:gd name="T5" fmla="*/ 0 h 135"/>
                  <a:gd name="T6" fmla="*/ 76 w 7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6528433" y="4412990"/>
                <a:ext cx="102065" cy="18130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76 w 76"/>
                  <a:gd name="T5" fmla="*/ 0 h 135"/>
                  <a:gd name="T6" fmla="*/ 76 w 7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663567" y="4594289"/>
                <a:ext cx="206816" cy="0"/>
              </a:xfrm>
              <a:custGeom>
                <a:avLst/>
                <a:gdLst>
                  <a:gd name="T0" fmla="*/ 154 w 154"/>
                  <a:gd name="T1" fmla="*/ 0 w 154"/>
                  <a:gd name="T2" fmla="*/ 154 w 154"/>
                  <a:gd name="T3" fmla="*/ 154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154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663567" y="4594289"/>
                <a:ext cx="206816" cy="0"/>
              </a:xfrm>
              <a:custGeom>
                <a:avLst/>
                <a:gdLst>
                  <a:gd name="T0" fmla="*/ 154 w 154"/>
                  <a:gd name="T1" fmla="*/ 0 w 154"/>
                  <a:gd name="T2" fmla="*/ 154 w 154"/>
                  <a:gd name="T3" fmla="*/ 154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154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00 w 476"/>
                  <a:gd name="T5" fmla="*/ 0 h 691"/>
                  <a:gd name="T6" fmla="*/ 476 w 476"/>
                  <a:gd name="T7" fmla="*/ 132 h 691"/>
                  <a:gd name="T8" fmla="*/ 476 w 476"/>
                  <a:gd name="T9" fmla="*/ 132 h 691"/>
                  <a:gd name="T10" fmla="*/ 400 w 476"/>
                  <a:gd name="T11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00" y="0"/>
                    </a:lnTo>
                    <a:lnTo>
                      <a:pt x="476" y="132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00 w 476"/>
                  <a:gd name="T5" fmla="*/ 0 h 691"/>
                  <a:gd name="T6" fmla="*/ 476 w 476"/>
                  <a:gd name="T7" fmla="*/ 132 h 691"/>
                  <a:gd name="T8" fmla="*/ 476 w 476"/>
                  <a:gd name="T9" fmla="*/ 132 h 691"/>
                  <a:gd name="T10" fmla="*/ 400 w 476"/>
                  <a:gd name="T11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00" y="0"/>
                    </a:lnTo>
                    <a:lnTo>
                      <a:pt x="476" y="132"/>
                    </a:lnTo>
                    <a:lnTo>
                      <a:pt x="476" y="13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558816" y="3095545"/>
                <a:ext cx="104751" cy="178614"/>
              </a:xfrm>
              <a:custGeom>
                <a:avLst/>
                <a:gdLst>
                  <a:gd name="T0" fmla="*/ 78 w 78"/>
                  <a:gd name="T1" fmla="*/ 0 h 133"/>
                  <a:gd name="T2" fmla="*/ 0 w 78"/>
                  <a:gd name="T3" fmla="*/ 133 h 133"/>
                  <a:gd name="T4" fmla="*/ 0 w 78"/>
                  <a:gd name="T5" fmla="*/ 133 h 133"/>
                  <a:gd name="T6" fmla="*/ 78 w 7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33">
                    <a:moveTo>
                      <a:pt x="78" y="0"/>
                    </a:moveTo>
                    <a:lnTo>
                      <a:pt x="0" y="133"/>
                    </a:lnTo>
                    <a:lnTo>
                      <a:pt x="0" y="13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558816" y="3095545"/>
                <a:ext cx="104751" cy="178614"/>
              </a:xfrm>
              <a:custGeom>
                <a:avLst/>
                <a:gdLst>
                  <a:gd name="T0" fmla="*/ 78 w 78"/>
                  <a:gd name="T1" fmla="*/ 0 h 133"/>
                  <a:gd name="T2" fmla="*/ 0 w 78"/>
                  <a:gd name="T3" fmla="*/ 133 h 133"/>
                  <a:gd name="T4" fmla="*/ 0 w 78"/>
                  <a:gd name="T5" fmla="*/ 133 h 133"/>
                  <a:gd name="T6" fmla="*/ 78 w 7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33">
                    <a:moveTo>
                      <a:pt x="78" y="0"/>
                    </a:moveTo>
                    <a:lnTo>
                      <a:pt x="0" y="133"/>
                    </a:lnTo>
                    <a:lnTo>
                      <a:pt x="0" y="133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6321617" y="3095545"/>
                <a:ext cx="206816" cy="0"/>
              </a:xfrm>
              <a:custGeom>
                <a:avLst/>
                <a:gdLst>
                  <a:gd name="T0" fmla="*/ 0 w 154"/>
                  <a:gd name="T1" fmla="*/ 0 w 154"/>
                  <a:gd name="T2" fmla="*/ 154 w 154"/>
                  <a:gd name="T3" fmla="*/ 0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0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6321617" y="3095545"/>
                <a:ext cx="206816" cy="0"/>
              </a:xfrm>
              <a:custGeom>
                <a:avLst/>
                <a:gdLst>
                  <a:gd name="T0" fmla="*/ 0 w 154"/>
                  <a:gd name="T1" fmla="*/ 0 w 154"/>
                  <a:gd name="T2" fmla="*/ 154 w 154"/>
                  <a:gd name="T3" fmla="*/ 0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0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" name="Graphic 2" descr="Arrow: Clockwise curve">
            <a:hlinkClick r:id="rId3"/>
            <a:extLst>
              <a:ext uri="{FF2B5EF4-FFF2-40B4-BE49-F238E27FC236}">
                <a16:creationId xmlns:a16="http://schemas.microsoft.com/office/drawing/2014/main" id="{75D80D88-DD40-4B6B-B502-1543D149A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6009" y="3762936"/>
            <a:ext cx="1349386" cy="134938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7B5BF6E-FB09-4E6E-82F6-C998CC380133}"/>
              </a:ext>
            </a:extLst>
          </p:cNvPr>
          <p:cNvSpPr txBox="1"/>
          <p:nvPr/>
        </p:nvSpPr>
        <p:spPr>
          <a:xfrm>
            <a:off x="226050" y="266091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EXTRAS &amp; INSPIRATON</a:t>
            </a:r>
            <a:endParaRPr lang="en-US" sz="4000" b="1">
              <a:solidFill>
                <a:srgbClr val="E2020C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  <a:cs typeface="Roboto Black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2F0B0E-6258-49C2-9D97-6E0A7B1BDC85}"/>
              </a:ext>
            </a:extLst>
          </p:cNvPr>
          <p:cNvSpPr/>
          <p:nvPr/>
        </p:nvSpPr>
        <p:spPr>
          <a:xfrm>
            <a:off x="226050" y="821437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CLICK THE ARROW TO ACCESS/DOWNLOAD MORE SLIDES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98B94CC-CAAC-4194-99D8-5A31FA96ABA3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FECD1B-297B-47A8-A83E-75076EBF8BD0}"/>
              </a:ext>
            </a:extLst>
          </p:cNvPr>
          <p:cNvGrpSpPr/>
          <p:nvPr/>
        </p:nvGrpSpPr>
        <p:grpSpPr>
          <a:xfrm>
            <a:off x="6781693" y="2549137"/>
            <a:ext cx="4292100" cy="3816694"/>
            <a:chOff x="3949950" y="1935228"/>
            <a:chExt cx="4292100" cy="3816694"/>
          </a:xfrm>
        </p:grpSpPr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09E8E870-9C32-44C8-865B-C1A8F6AE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098EBF5-C48D-4EAC-B859-0977417BE224}"/>
                </a:ext>
              </a:extLst>
            </p:cNvPr>
            <p:cNvGrpSpPr/>
            <p:nvPr/>
          </p:nvGrpSpPr>
          <p:grpSpPr>
            <a:xfrm>
              <a:off x="3949950" y="1935228"/>
              <a:ext cx="4059768" cy="3816694"/>
              <a:chOff x="3949950" y="1935228"/>
              <a:chExt cx="4059768" cy="3816694"/>
            </a:xfrm>
          </p:grpSpPr>
          <p:sp>
            <p:nvSpPr>
              <p:cNvPr id="56" name="Freeform 6">
                <a:extLst>
                  <a:ext uri="{FF2B5EF4-FFF2-40B4-BE49-F238E27FC236}">
                    <a16:creationId xmlns:a16="http://schemas.microsoft.com/office/drawing/2014/main" id="{1042AC84-B5AB-49F5-822C-9FD15B5B1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id="{8A3F0D41-0856-45C8-854D-8622003C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33" y="4412990"/>
                <a:ext cx="102065" cy="18130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76 w 76"/>
                  <a:gd name="T5" fmla="*/ 0 h 135"/>
                  <a:gd name="T6" fmla="*/ 76 w 7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id="{EFA2F662-DF14-4114-9B6D-FF5ACD83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33" y="4412990"/>
                <a:ext cx="102065" cy="181300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76 w 76"/>
                  <a:gd name="T5" fmla="*/ 0 h 135"/>
                  <a:gd name="T6" fmla="*/ 76 w 76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6" y="0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id="{80A08476-39AA-4711-95B0-74994431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2E468E75-3351-413F-9760-58BD93161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567" y="4594289"/>
                <a:ext cx="206816" cy="0"/>
              </a:xfrm>
              <a:custGeom>
                <a:avLst/>
                <a:gdLst>
                  <a:gd name="T0" fmla="*/ 154 w 154"/>
                  <a:gd name="T1" fmla="*/ 0 w 154"/>
                  <a:gd name="T2" fmla="*/ 154 w 154"/>
                  <a:gd name="T3" fmla="*/ 154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154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FB608CD6-B7B8-4D8F-AB59-D628C0981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567" y="4594289"/>
                <a:ext cx="206816" cy="0"/>
              </a:xfrm>
              <a:custGeom>
                <a:avLst/>
                <a:gdLst>
                  <a:gd name="T0" fmla="*/ 154 w 154"/>
                  <a:gd name="T1" fmla="*/ 0 w 154"/>
                  <a:gd name="T2" fmla="*/ 154 w 154"/>
                  <a:gd name="T3" fmla="*/ 154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154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15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9D5647B0-4B04-482E-B4BD-C04785287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E7310613-BCE5-419A-9739-C50B98D5E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00 w 476"/>
                  <a:gd name="T5" fmla="*/ 0 h 691"/>
                  <a:gd name="T6" fmla="*/ 476 w 476"/>
                  <a:gd name="T7" fmla="*/ 132 h 691"/>
                  <a:gd name="T8" fmla="*/ 476 w 476"/>
                  <a:gd name="T9" fmla="*/ 132 h 691"/>
                  <a:gd name="T10" fmla="*/ 400 w 476"/>
                  <a:gd name="T11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00" y="0"/>
                    </a:lnTo>
                    <a:lnTo>
                      <a:pt x="476" y="132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9">
                <a:extLst>
                  <a:ext uri="{FF2B5EF4-FFF2-40B4-BE49-F238E27FC236}">
                    <a16:creationId xmlns:a16="http://schemas.microsoft.com/office/drawing/2014/main" id="{E3827469-A257-4951-9EBB-EE362F4AA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00 w 476"/>
                  <a:gd name="T5" fmla="*/ 0 h 691"/>
                  <a:gd name="T6" fmla="*/ 476 w 476"/>
                  <a:gd name="T7" fmla="*/ 132 h 691"/>
                  <a:gd name="T8" fmla="*/ 476 w 476"/>
                  <a:gd name="T9" fmla="*/ 132 h 691"/>
                  <a:gd name="T10" fmla="*/ 400 w 476"/>
                  <a:gd name="T11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00" y="0"/>
                    </a:lnTo>
                    <a:lnTo>
                      <a:pt x="476" y="132"/>
                    </a:lnTo>
                    <a:lnTo>
                      <a:pt x="476" y="13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5282DD27-3937-49AF-814D-AFEBE7569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EC2DF094-92B0-4577-8B71-8ECFEA90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8816" y="3095545"/>
                <a:ext cx="104751" cy="178614"/>
              </a:xfrm>
              <a:custGeom>
                <a:avLst/>
                <a:gdLst>
                  <a:gd name="T0" fmla="*/ 78 w 78"/>
                  <a:gd name="T1" fmla="*/ 0 h 133"/>
                  <a:gd name="T2" fmla="*/ 0 w 78"/>
                  <a:gd name="T3" fmla="*/ 133 h 133"/>
                  <a:gd name="T4" fmla="*/ 0 w 78"/>
                  <a:gd name="T5" fmla="*/ 133 h 133"/>
                  <a:gd name="T6" fmla="*/ 78 w 7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33">
                    <a:moveTo>
                      <a:pt x="78" y="0"/>
                    </a:moveTo>
                    <a:lnTo>
                      <a:pt x="0" y="133"/>
                    </a:lnTo>
                    <a:lnTo>
                      <a:pt x="0" y="13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2">
                <a:extLst>
                  <a:ext uri="{FF2B5EF4-FFF2-40B4-BE49-F238E27FC236}">
                    <a16:creationId xmlns:a16="http://schemas.microsoft.com/office/drawing/2014/main" id="{A2901591-E149-4EF6-BA45-9B760E86B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8816" y="3095545"/>
                <a:ext cx="104751" cy="178614"/>
              </a:xfrm>
              <a:custGeom>
                <a:avLst/>
                <a:gdLst>
                  <a:gd name="T0" fmla="*/ 78 w 78"/>
                  <a:gd name="T1" fmla="*/ 0 h 133"/>
                  <a:gd name="T2" fmla="*/ 0 w 78"/>
                  <a:gd name="T3" fmla="*/ 133 h 133"/>
                  <a:gd name="T4" fmla="*/ 0 w 78"/>
                  <a:gd name="T5" fmla="*/ 133 h 133"/>
                  <a:gd name="T6" fmla="*/ 78 w 78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33">
                    <a:moveTo>
                      <a:pt x="78" y="0"/>
                    </a:moveTo>
                    <a:lnTo>
                      <a:pt x="0" y="133"/>
                    </a:lnTo>
                    <a:lnTo>
                      <a:pt x="0" y="133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3">
                <a:extLst>
                  <a:ext uri="{FF2B5EF4-FFF2-40B4-BE49-F238E27FC236}">
                    <a16:creationId xmlns:a16="http://schemas.microsoft.com/office/drawing/2014/main" id="{07966669-9956-415F-BC90-FF58039B8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4">
                <a:extLst>
                  <a:ext uri="{FF2B5EF4-FFF2-40B4-BE49-F238E27FC236}">
                    <a16:creationId xmlns:a16="http://schemas.microsoft.com/office/drawing/2014/main" id="{296AFEFB-D6D4-4A9B-9FF7-9900CC480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1617" y="3095545"/>
                <a:ext cx="206816" cy="0"/>
              </a:xfrm>
              <a:custGeom>
                <a:avLst/>
                <a:gdLst>
                  <a:gd name="T0" fmla="*/ 0 w 154"/>
                  <a:gd name="T1" fmla="*/ 0 w 154"/>
                  <a:gd name="T2" fmla="*/ 154 w 154"/>
                  <a:gd name="T3" fmla="*/ 0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0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5">
                <a:extLst>
                  <a:ext uri="{FF2B5EF4-FFF2-40B4-BE49-F238E27FC236}">
                    <a16:creationId xmlns:a16="http://schemas.microsoft.com/office/drawing/2014/main" id="{0481D596-78EB-4D14-9FB4-A0100745E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1617" y="3095545"/>
                <a:ext cx="206816" cy="0"/>
              </a:xfrm>
              <a:custGeom>
                <a:avLst/>
                <a:gdLst>
                  <a:gd name="T0" fmla="*/ 0 w 154"/>
                  <a:gd name="T1" fmla="*/ 0 w 154"/>
                  <a:gd name="T2" fmla="*/ 154 w 154"/>
                  <a:gd name="T3" fmla="*/ 0 w 1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4">
                    <a:moveTo>
                      <a:pt x="0" y="0"/>
                    </a:moveTo>
                    <a:lnTo>
                      <a:pt x="0" y="0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">
                <a:extLst>
                  <a:ext uri="{FF2B5EF4-FFF2-40B4-BE49-F238E27FC236}">
                    <a16:creationId xmlns:a16="http://schemas.microsoft.com/office/drawing/2014/main" id="{355A1DE0-117D-4F4F-8D98-21DFBFEA4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">
                <a:extLst>
                  <a:ext uri="{FF2B5EF4-FFF2-40B4-BE49-F238E27FC236}">
                    <a16:creationId xmlns:a16="http://schemas.microsoft.com/office/drawing/2014/main" id="{34360653-5462-4059-BD84-209787E1E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8">
                <a:extLst>
                  <a:ext uri="{FF2B5EF4-FFF2-40B4-BE49-F238E27FC236}">
                    <a16:creationId xmlns:a16="http://schemas.microsoft.com/office/drawing/2014/main" id="{A070489F-7141-4D3C-9659-7385597CD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0">
                <a:extLst>
                  <a:ext uri="{FF2B5EF4-FFF2-40B4-BE49-F238E27FC236}">
                    <a16:creationId xmlns:a16="http://schemas.microsoft.com/office/drawing/2014/main" id="{6FA5CA6E-9548-4C39-9888-BC4DF4E0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830A7A80-DC35-4FE9-A2CC-1924EA5A6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F887954-30E2-4ED3-87B2-FD1767680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6">
                <a:extLst>
                  <a:ext uri="{FF2B5EF4-FFF2-40B4-BE49-F238E27FC236}">
                    <a16:creationId xmlns:a16="http://schemas.microsoft.com/office/drawing/2014/main" id="{9D69F4CE-7697-43D2-AB32-79EC1B4E5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567" y="4345842"/>
                <a:ext cx="2346151" cy="1406079"/>
              </a:xfrm>
              <a:custGeom>
                <a:avLst/>
                <a:gdLst>
                  <a:gd name="T0" fmla="*/ 168 w 738"/>
                  <a:gd name="T1" fmla="*/ 370 h 442"/>
                  <a:gd name="T2" fmla="*/ 300 w 738"/>
                  <a:gd name="T3" fmla="*/ 442 h 442"/>
                  <a:gd name="T4" fmla="*/ 402 w 738"/>
                  <a:gd name="T5" fmla="*/ 442 h 442"/>
                  <a:gd name="T6" fmla="*/ 522 w 738"/>
                  <a:gd name="T7" fmla="*/ 373 h 442"/>
                  <a:gd name="T8" fmla="*/ 738 w 738"/>
                  <a:gd name="T9" fmla="*/ 0 h 442"/>
                  <a:gd name="T10" fmla="*/ 609 w 738"/>
                  <a:gd name="T11" fmla="*/ 78 h 442"/>
                  <a:gd name="T12" fmla="*/ 0 w 738"/>
                  <a:gd name="T13" fmla="*/ 78 h 442"/>
                  <a:gd name="T14" fmla="*/ 168 w 738"/>
                  <a:gd name="T15" fmla="*/ 37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168" y="370"/>
                    </a:moveTo>
                    <a:cubicBezTo>
                      <a:pt x="196" y="413"/>
                      <a:pt x="244" y="442"/>
                      <a:pt x="300" y="442"/>
                    </a:cubicBezTo>
                    <a:cubicBezTo>
                      <a:pt x="402" y="442"/>
                      <a:pt x="402" y="442"/>
                      <a:pt x="402" y="442"/>
                    </a:cubicBezTo>
                    <a:cubicBezTo>
                      <a:pt x="446" y="442"/>
                      <a:pt x="500" y="411"/>
                      <a:pt x="522" y="373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710" y="48"/>
                      <a:pt x="661" y="76"/>
                      <a:pt x="60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68" y="370"/>
                      <a:pt x="168" y="370"/>
                      <a:pt x="168" y="3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7">
                <a:extLst>
                  <a:ext uri="{FF2B5EF4-FFF2-40B4-BE49-F238E27FC236}">
                    <a16:creationId xmlns:a16="http://schemas.microsoft.com/office/drawing/2014/main" id="{F9994451-ADED-4932-B14B-3868B6264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3567" y="4594289"/>
                <a:ext cx="534498" cy="927986"/>
              </a:xfrm>
              <a:custGeom>
                <a:avLst/>
                <a:gdLst>
                  <a:gd name="T0" fmla="*/ 0 w 398"/>
                  <a:gd name="T1" fmla="*/ 0 h 691"/>
                  <a:gd name="T2" fmla="*/ 5 w 398"/>
                  <a:gd name="T3" fmla="*/ 7 h 691"/>
                  <a:gd name="T4" fmla="*/ 398 w 398"/>
                  <a:gd name="T5" fmla="*/ 691 h 691"/>
                  <a:gd name="T6" fmla="*/ 154 w 398"/>
                  <a:gd name="T7" fmla="*/ 0 h 691"/>
                  <a:gd name="T8" fmla="*/ 0 w 398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691">
                    <a:moveTo>
                      <a:pt x="0" y="0"/>
                    </a:moveTo>
                    <a:lnTo>
                      <a:pt x="5" y="7"/>
                    </a:lnTo>
                    <a:lnTo>
                      <a:pt x="398" y="691"/>
                    </a:lnTo>
                    <a:lnTo>
                      <a:pt x="1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1CCFF0DE-849A-4ABB-A40D-4CE505C1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9BFA837B-F61B-467F-A0DE-1A3E70AB4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2">
                <a:extLst>
                  <a:ext uri="{FF2B5EF4-FFF2-40B4-BE49-F238E27FC236}">
                    <a16:creationId xmlns:a16="http://schemas.microsoft.com/office/drawing/2014/main" id="{278E379C-CF4D-496D-923E-8007DE1F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3">
                <a:extLst>
                  <a:ext uri="{FF2B5EF4-FFF2-40B4-BE49-F238E27FC236}">
                    <a16:creationId xmlns:a16="http://schemas.microsoft.com/office/drawing/2014/main" id="{22CD2F7D-68C5-4036-802D-51D25B5CA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accent5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83" name="Graphic 82" descr="Arrow: Clockwise curve">
            <a:hlinkClick r:id="rId6"/>
            <a:extLst>
              <a:ext uri="{FF2B5EF4-FFF2-40B4-BE49-F238E27FC236}">
                <a16:creationId xmlns:a16="http://schemas.microsoft.com/office/drawing/2014/main" id="{C3607106-778B-4CB1-910B-682CB6C93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7695" y="3762935"/>
            <a:ext cx="1349386" cy="13493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3FB55C-279E-47A6-9AC0-72E0D66EFAC5}"/>
              </a:ext>
            </a:extLst>
          </p:cNvPr>
          <p:cNvSpPr/>
          <p:nvPr/>
        </p:nvSpPr>
        <p:spPr>
          <a:xfrm>
            <a:off x="949489" y="1735236"/>
            <a:ext cx="39036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EXTRAS:</a:t>
            </a:r>
          </a:p>
          <a:p>
            <a:pPr algn="ctr"/>
            <a:r>
              <a:rPr lang="en-US" b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ADDITIONAL SLIDES &amp; INFOGRAPHICS</a:t>
            </a:r>
            <a:endParaRPr lang="en-CA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CF6BA2-6905-46BA-BA7E-7627B9E3BA33}"/>
              </a:ext>
            </a:extLst>
          </p:cNvPr>
          <p:cNvSpPr/>
          <p:nvPr/>
        </p:nvSpPr>
        <p:spPr>
          <a:xfrm>
            <a:off x="6322147" y="1729928"/>
            <a:ext cx="50016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INSPIRATON:</a:t>
            </a:r>
          </a:p>
          <a:p>
            <a:pPr algn="ctr"/>
            <a:r>
              <a:rPr lang="en-US" b="1">
                <a:solidFill>
                  <a:schemeClr val="tx1">
                    <a:lumMod val="60000"/>
                    <a:lumOff val="40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EXISTING PRESNTATIONS USING THIS TEMPLATE</a:t>
            </a:r>
            <a:endParaRPr lang="en-CA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129875" y="1842361"/>
            <a:ext cx="701505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656D78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Open Sans" charset="0"/>
                <a:sym typeface="Open Sans" charset="0"/>
              </a:rPr>
              <a:t>Placeholder </a:t>
            </a:r>
            <a:r>
              <a:rPr lang="en-US" sz="360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Open Sans" charset="0"/>
                <a:sym typeface="Open Sans" charset="0"/>
              </a:rPr>
              <a:t>Text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656D78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sym typeface="Open Sans" charset="0"/>
              </a:rPr>
              <a:t>Source Sans Pro </a:t>
            </a:r>
            <a:r>
              <a:rPr lang="en-US" sz="3600" err="1">
                <a:solidFill>
                  <a:srgbClr val="656D78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sym typeface="Open Sans" charset="0"/>
              </a:rPr>
              <a:t>Semibold</a:t>
            </a:r>
            <a:r>
              <a:rPr lang="en-US" sz="3600">
                <a:solidFill>
                  <a:srgbClr val="656D78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sym typeface="Open Sans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sym typeface="Open Sans" charset="0"/>
              </a:rPr>
              <a:t>36pt</a:t>
            </a:r>
            <a:endParaRPr lang="en-US" sz="3600">
              <a:solidFill>
                <a:srgbClr val="FF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29875" y="3717037"/>
            <a:ext cx="2300185" cy="1952866"/>
            <a:chOff x="1129875" y="4346212"/>
            <a:chExt cx="2300185" cy="1952866"/>
          </a:xfrm>
        </p:grpSpPr>
        <p:sp>
          <p:nvSpPr>
            <p:cNvPr id="55" name="Shape 2543"/>
            <p:cNvSpPr/>
            <p:nvPr/>
          </p:nvSpPr>
          <p:spPr>
            <a:xfrm>
              <a:off x="1281957" y="434621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latin typeface="Source Sans Pro" panose="020B0503030403020204" pitchFamily="34" charset="0"/>
                <a:ea typeface="Source Sans Pro" panose="020B0503030403020204" pitchFamily="34" charset="0"/>
                <a:cs typeface="Source Sans Pro Light" charset="0"/>
              </a:endParaRP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1129875" y="4796049"/>
              <a:ext cx="2300185" cy="2912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70"/>
                </a:lnSpc>
              </a:pPr>
              <a:r>
                <a:rPr lang="en-US" sz="14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63103" y="5435439"/>
              <a:ext cx="2103120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Hashtag fashion axe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fingerstache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, everyday carry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shoreditch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pinterest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umami authentic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brooklyn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YOLO.</a:t>
              </a:r>
              <a:endParaRPr lang="en-US" sz="1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695537" y="3724755"/>
            <a:ext cx="2300185" cy="1945148"/>
            <a:chOff x="3695537" y="4353930"/>
            <a:chExt cx="2300185" cy="1945148"/>
          </a:xfrm>
        </p:grpSpPr>
        <p:sp>
          <p:nvSpPr>
            <p:cNvPr id="59" name="Shape 2563"/>
            <p:cNvSpPr/>
            <p:nvPr/>
          </p:nvSpPr>
          <p:spPr>
            <a:xfrm>
              <a:off x="3793490" y="435393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latin typeface="Source Sans Pro" panose="020B0503030403020204" pitchFamily="34" charset="0"/>
                <a:ea typeface="Source Sans Pro" panose="020B0503030403020204" pitchFamily="34" charset="0"/>
                <a:cs typeface="Source Sans Pro Light" charset="0"/>
              </a:endParaRPr>
            </a:p>
          </p:txBody>
        </p:sp>
        <p:sp>
          <p:nvSpPr>
            <p:cNvPr id="60" name="Subtitle 2"/>
            <p:cNvSpPr txBox="1">
              <a:spLocks/>
            </p:cNvSpPr>
            <p:nvPr/>
          </p:nvSpPr>
          <p:spPr>
            <a:xfrm>
              <a:off x="3695537" y="4814910"/>
              <a:ext cx="2300185" cy="2912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70"/>
                </a:lnSpc>
              </a:pPr>
              <a:r>
                <a:rPr lang="en-US" sz="14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93490" y="5435439"/>
              <a:ext cx="2103120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Hashtag fashion axe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fingerstache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, everyday carry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shoreditch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pinterest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umami authentic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brooklyn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YOLO.</a:t>
              </a:r>
              <a:endParaRPr lang="en-US" sz="1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85785" y="3724754"/>
            <a:ext cx="2300185" cy="1911754"/>
            <a:chOff x="6185785" y="4353929"/>
            <a:chExt cx="2300185" cy="1911754"/>
          </a:xfrm>
        </p:grpSpPr>
        <p:sp>
          <p:nvSpPr>
            <p:cNvPr id="63" name="Shape 2619"/>
            <p:cNvSpPr/>
            <p:nvPr/>
          </p:nvSpPr>
          <p:spPr>
            <a:xfrm>
              <a:off x="6305023" y="4353929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latin typeface="Source Sans Pro" panose="020B0503030403020204" pitchFamily="34" charset="0"/>
                <a:ea typeface="Source Sans Pro" panose="020B0503030403020204" pitchFamily="34" charset="0"/>
                <a:cs typeface="Source Sans Pro Light" charset="0"/>
              </a:endParaRPr>
            </a:p>
          </p:txBody>
        </p:sp>
        <p:sp>
          <p:nvSpPr>
            <p:cNvPr id="64" name="Subtitle 2"/>
            <p:cNvSpPr txBox="1">
              <a:spLocks/>
            </p:cNvSpPr>
            <p:nvPr/>
          </p:nvSpPr>
          <p:spPr>
            <a:xfrm>
              <a:off x="6185785" y="4809336"/>
              <a:ext cx="2300185" cy="2912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70"/>
                </a:lnSpc>
              </a:pPr>
              <a:r>
                <a:rPr lang="en-US" sz="14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05023" y="5402044"/>
              <a:ext cx="2103120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Hashtag fashion axe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fingerstache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, everyday carry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shoreditch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pinterest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umami authentic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brooklyn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YOLO.</a:t>
              </a:r>
              <a:endParaRPr lang="en-US" sz="1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751447" y="3735897"/>
            <a:ext cx="2300185" cy="1900610"/>
            <a:chOff x="8751447" y="4365072"/>
            <a:chExt cx="2300185" cy="1900610"/>
          </a:xfrm>
        </p:grpSpPr>
        <p:sp>
          <p:nvSpPr>
            <p:cNvPr id="67" name="Shape 2620"/>
            <p:cNvSpPr/>
            <p:nvPr/>
          </p:nvSpPr>
          <p:spPr>
            <a:xfrm>
              <a:off x="8816556" y="4365072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latin typeface="Source Sans Pro" panose="020B0503030403020204" pitchFamily="34" charset="0"/>
                <a:ea typeface="Source Sans Pro" panose="020B0503030403020204" pitchFamily="34" charset="0"/>
                <a:cs typeface="Source Sans Pro Light" charset="0"/>
              </a:endParaRPr>
            </a:p>
          </p:txBody>
        </p:sp>
        <p:sp>
          <p:nvSpPr>
            <p:cNvPr id="68" name="Subtitle 2"/>
            <p:cNvSpPr txBox="1">
              <a:spLocks/>
            </p:cNvSpPr>
            <p:nvPr/>
          </p:nvSpPr>
          <p:spPr>
            <a:xfrm>
              <a:off x="8751447" y="4809336"/>
              <a:ext cx="2300185" cy="29120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70"/>
                </a:lnSpc>
              </a:pPr>
              <a:r>
                <a:rPr lang="en-US" sz="14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  <a:endParaRPr lang="en-US"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 Light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835410" y="5402043"/>
              <a:ext cx="2103120" cy="86363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>
                <a:buClr>
                  <a:schemeClr val="accent2"/>
                </a:buClr>
              </a:pP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Hashtag fashion axe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fingerstache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, everyday carry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shoreditch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pinterest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umami authentic </a:t>
              </a:r>
              <a:r>
                <a:rPr lang="en-US" sz="1400" err="1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brooklyn</a:t>
              </a:r>
              <a:r>
                <a:rPr lang="en-US" sz="14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 YOLO.</a:t>
              </a:r>
              <a:endParaRPr lang="en-US" sz="14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2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2540"/>
          <p:cNvSpPr/>
          <p:nvPr/>
        </p:nvSpPr>
        <p:spPr>
          <a:xfrm>
            <a:off x="6704783" y="5171537"/>
            <a:ext cx="182880" cy="182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6050" y="266091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26050" y="821437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775380" y="1804609"/>
            <a:ext cx="3852421" cy="634306"/>
            <a:chOff x="1775380" y="2346151"/>
            <a:chExt cx="3852421" cy="634306"/>
          </a:xfrm>
        </p:grpSpPr>
        <p:sp>
          <p:nvSpPr>
            <p:cNvPr id="76" name="Rectangle 75"/>
            <p:cNvSpPr/>
            <p:nvPr/>
          </p:nvSpPr>
          <p:spPr>
            <a:xfrm>
              <a:off x="1775380" y="2557649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75380" y="2346151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761238" y="3402251"/>
            <a:ext cx="3854589" cy="652633"/>
            <a:chOff x="1761238" y="3677464"/>
            <a:chExt cx="3854589" cy="652633"/>
          </a:xfrm>
        </p:grpSpPr>
        <p:sp>
          <p:nvSpPr>
            <p:cNvPr id="79" name="Rectangle 78"/>
            <p:cNvSpPr/>
            <p:nvPr/>
          </p:nvSpPr>
          <p:spPr>
            <a:xfrm>
              <a:off x="1763406" y="3907289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61238" y="3677464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61238" y="5026505"/>
            <a:ext cx="3852421" cy="714990"/>
            <a:chOff x="1761238" y="5026505"/>
            <a:chExt cx="3852421" cy="714990"/>
          </a:xfrm>
        </p:grpSpPr>
        <p:sp>
          <p:nvSpPr>
            <p:cNvPr id="82" name="Rectangle 81"/>
            <p:cNvSpPr/>
            <p:nvPr/>
          </p:nvSpPr>
          <p:spPr>
            <a:xfrm>
              <a:off x="1761238" y="5318687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61238" y="5026505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39002" y="1788822"/>
            <a:ext cx="3852421" cy="680794"/>
            <a:chOff x="7039002" y="2330364"/>
            <a:chExt cx="3852421" cy="680794"/>
          </a:xfrm>
        </p:grpSpPr>
        <p:sp>
          <p:nvSpPr>
            <p:cNvPr id="85" name="Rectangle 84"/>
            <p:cNvSpPr/>
            <p:nvPr/>
          </p:nvSpPr>
          <p:spPr>
            <a:xfrm>
              <a:off x="7039002" y="2588350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039002" y="2330364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084241" y="3402251"/>
            <a:ext cx="3852421" cy="652632"/>
            <a:chOff x="7084241" y="3677464"/>
            <a:chExt cx="3852421" cy="652632"/>
          </a:xfrm>
        </p:grpSpPr>
        <p:sp>
          <p:nvSpPr>
            <p:cNvPr id="91" name="Rectangle 90"/>
            <p:cNvSpPr/>
            <p:nvPr/>
          </p:nvSpPr>
          <p:spPr>
            <a:xfrm>
              <a:off x="7084241" y="3907288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84241" y="3677464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234912" y="1805733"/>
            <a:ext cx="414779" cy="414779"/>
            <a:chOff x="1234912" y="2347275"/>
            <a:chExt cx="414779" cy="414779"/>
          </a:xfrm>
        </p:grpSpPr>
        <p:sp>
          <p:nvSpPr>
            <p:cNvPr id="94" name="Oval 93"/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hape 2540"/>
            <p:cNvSpPr/>
            <p:nvPr/>
          </p:nvSpPr>
          <p:spPr>
            <a:xfrm>
              <a:off x="1350859" y="246322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34911" y="3431093"/>
            <a:ext cx="414779" cy="414779"/>
            <a:chOff x="1234911" y="3706306"/>
            <a:chExt cx="414779" cy="414779"/>
          </a:xfrm>
        </p:grpSpPr>
        <p:sp>
          <p:nvSpPr>
            <p:cNvPr id="97" name="Oval 96"/>
            <p:cNvSpPr/>
            <p:nvPr/>
          </p:nvSpPr>
          <p:spPr>
            <a:xfrm>
              <a:off x="1234911" y="3706306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hape 2540"/>
            <p:cNvSpPr/>
            <p:nvPr/>
          </p:nvSpPr>
          <p:spPr>
            <a:xfrm>
              <a:off x="1350859" y="3812506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234910" y="5065337"/>
            <a:ext cx="414779" cy="414779"/>
            <a:chOff x="1234910" y="5065337"/>
            <a:chExt cx="414779" cy="414779"/>
          </a:xfrm>
        </p:grpSpPr>
        <p:sp>
          <p:nvSpPr>
            <p:cNvPr id="100" name="Oval 99"/>
            <p:cNvSpPr/>
            <p:nvPr/>
          </p:nvSpPr>
          <p:spPr>
            <a:xfrm>
              <a:off x="1234910" y="5065337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hape 2540"/>
            <p:cNvSpPr/>
            <p:nvPr/>
          </p:nvSpPr>
          <p:spPr>
            <a:xfrm>
              <a:off x="1350859" y="5181286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590907" y="1805733"/>
            <a:ext cx="414779" cy="414779"/>
            <a:chOff x="6590907" y="2347275"/>
            <a:chExt cx="414779" cy="414779"/>
          </a:xfrm>
        </p:grpSpPr>
        <p:sp>
          <p:nvSpPr>
            <p:cNvPr id="103" name="Oval 102"/>
            <p:cNvSpPr/>
            <p:nvPr/>
          </p:nvSpPr>
          <p:spPr>
            <a:xfrm>
              <a:off x="6590907" y="2347275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hape 2540"/>
            <p:cNvSpPr/>
            <p:nvPr/>
          </p:nvSpPr>
          <p:spPr>
            <a:xfrm>
              <a:off x="6706854" y="2456782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590906" y="3431093"/>
            <a:ext cx="414779" cy="414779"/>
            <a:chOff x="6590906" y="3706306"/>
            <a:chExt cx="414779" cy="414779"/>
          </a:xfrm>
        </p:grpSpPr>
        <p:sp>
          <p:nvSpPr>
            <p:cNvPr id="106" name="Oval 105"/>
            <p:cNvSpPr/>
            <p:nvPr/>
          </p:nvSpPr>
          <p:spPr>
            <a:xfrm>
              <a:off x="6590906" y="3706306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hape 2540"/>
            <p:cNvSpPr/>
            <p:nvPr/>
          </p:nvSpPr>
          <p:spPr>
            <a:xfrm>
              <a:off x="6704783" y="3812139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590905" y="5065337"/>
            <a:ext cx="414779" cy="414779"/>
            <a:chOff x="6590905" y="5065337"/>
            <a:chExt cx="414779" cy="414779"/>
          </a:xfrm>
        </p:grpSpPr>
        <p:sp>
          <p:nvSpPr>
            <p:cNvPr id="109" name="Oval 108"/>
            <p:cNvSpPr/>
            <p:nvPr/>
          </p:nvSpPr>
          <p:spPr>
            <a:xfrm>
              <a:off x="6590905" y="5065337"/>
              <a:ext cx="414779" cy="4147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hape 2540"/>
            <p:cNvSpPr/>
            <p:nvPr/>
          </p:nvSpPr>
          <p:spPr>
            <a:xfrm>
              <a:off x="6704783" y="5181286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084240" y="5026505"/>
            <a:ext cx="3852421" cy="746942"/>
            <a:chOff x="7084240" y="5026505"/>
            <a:chExt cx="3852421" cy="746942"/>
          </a:xfrm>
        </p:grpSpPr>
        <p:sp>
          <p:nvSpPr>
            <p:cNvPr id="126" name="Rectangle 125"/>
            <p:cNvSpPr/>
            <p:nvPr/>
          </p:nvSpPr>
          <p:spPr>
            <a:xfrm>
              <a:off x="7084240" y="5350639"/>
              <a:ext cx="3852421" cy="4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>
                  <a:latin typeface="Source Sans Pro" panose="020B0503030403020204" pitchFamily="34" charset="0"/>
                  <a:ea typeface="Source Sans Pro" panose="020B0503030403020204" pitchFamily="34" charset="0"/>
                  <a:cs typeface="Roboto Light" panose="02000000000000000000" pitchFamily="2" charset="0"/>
                </a:rPr>
                <a:t>Source Sans Pro 16pt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84241" y="5026505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Pro </a:t>
              </a:r>
              <a:r>
                <a:rPr lang="en-US" sz="1200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r>
                <a:rPr lang="en-US" sz="1200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 12pt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8901696" y="2427966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81815" y="2427966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2169" y="2427966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2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9559" y="4827512"/>
            <a:ext cx="2776729" cy="8636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lnSpc>
                <a:spcPts val="1370"/>
              </a:lnSpc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 16pt</a:t>
            </a:r>
            <a:endParaRPr lang="en-US" sz="1600">
              <a:latin typeface="Source Sans Pro" panose="020B0503030403020204" pitchFamily="34" charset="0"/>
              <a:ea typeface="Source Sans Pro" panose="020B0503030403020204" pitchFamily="34" charset="0"/>
              <a:cs typeface="Poppins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8103" y="4827512"/>
            <a:ext cx="2776729" cy="8636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lnSpc>
                <a:spcPts val="1370"/>
              </a:lnSpc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 16pt</a:t>
            </a:r>
            <a:endParaRPr lang="en-US" sz="1600">
              <a:latin typeface="Source Sans Pro" panose="020B0503030403020204" pitchFamily="34" charset="0"/>
              <a:ea typeface="Source Sans Pro" panose="020B0503030403020204" pitchFamily="34" charset="0"/>
              <a:cs typeface="Poppins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14951" y="4827512"/>
            <a:ext cx="2776729" cy="863639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lnSpc>
                <a:spcPts val="1370"/>
              </a:lnSpc>
            </a:pPr>
            <a:r>
              <a:rPr lang="en-US" sz="1600"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 16pt</a:t>
            </a:r>
            <a:endParaRPr lang="en-US" sz="1600">
              <a:latin typeface="Source Sans Pro" panose="020B0503030403020204" pitchFamily="34" charset="0"/>
              <a:ea typeface="Source Sans Pro" panose="020B0503030403020204" pitchFamily="34" charset="0"/>
              <a:cs typeface="Poppins Light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16" name="Group 15"/>
          <p:cNvGrpSpPr/>
          <p:nvPr/>
        </p:nvGrpSpPr>
        <p:grpSpPr>
          <a:xfrm>
            <a:off x="10609897" y="3492099"/>
            <a:ext cx="989900" cy="989900"/>
            <a:chOff x="9522370" y="672621"/>
            <a:chExt cx="989900" cy="989900"/>
          </a:xfrm>
        </p:grpSpPr>
        <p:grpSp>
          <p:nvGrpSpPr>
            <p:cNvPr id="17" name="Group 16"/>
            <p:cNvGrpSpPr/>
            <p:nvPr/>
          </p:nvGrpSpPr>
          <p:grpSpPr>
            <a:xfrm>
              <a:off x="9522370" y="672621"/>
              <a:ext cx="989900" cy="989900"/>
              <a:chOff x="6518247" y="1971413"/>
              <a:chExt cx="989900" cy="9899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518247" y="1971413"/>
                <a:ext cx="989900" cy="98990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601717" y="2054883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693157" y="2146323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Shape 2556"/>
            <p:cNvSpPr/>
            <p:nvPr/>
          </p:nvSpPr>
          <p:spPr>
            <a:xfrm>
              <a:off x="9877656" y="102877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874" y="5396"/>
                  </a:moveTo>
                  <a:cubicBezTo>
                    <a:pt x="11493" y="5396"/>
                    <a:pt x="11166" y="5519"/>
                    <a:pt x="10894" y="5766"/>
                  </a:cubicBezTo>
                  <a:cubicBezTo>
                    <a:pt x="10621" y="6013"/>
                    <a:pt x="10484" y="6310"/>
                    <a:pt x="10484" y="6658"/>
                  </a:cubicBezTo>
                  <a:cubicBezTo>
                    <a:pt x="10484" y="7005"/>
                    <a:pt x="10621" y="7301"/>
                    <a:pt x="10894" y="7545"/>
                  </a:cubicBezTo>
                  <a:cubicBezTo>
                    <a:pt x="11166" y="7790"/>
                    <a:pt x="11493" y="7912"/>
                    <a:pt x="11874" y="7912"/>
                  </a:cubicBezTo>
                  <a:cubicBezTo>
                    <a:pt x="12255" y="7912"/>
                    <a:pt x="12581" y="7790"/>
                    <a:pt x="12852" y="7545"/>
                  </a:cubicBezTo>
                  <a:cubicBezTo>
                    <a:pt x="13122" y="7301"/>
                    <a:pt x="13257" y="7005"/>
                    <a:pt x="13257" y="6658"/>
                  </a:cubicBezTo>
                  <a:cubicBezTo>
                    <a:pt x="13257" y="6310"/>
                    <a:pt x="13122" y="6013"/>
                    <a:pt x="12852" y="5766"/>
                  </a:cubicBezTo>
                  <a:cubicBezTo>
                    <a:pt x="12581" y="5519"/>
                    <a:pt x="12255" y="5396"/>
                    <a:pt x="11874" y="5396"/>
                  </a:cubicBezTo>
                  <a:moveTo>
                    <a:pt x="12242" y="15228"/>
                  </a:moveTo>
                  <a:cubicBezTo>
                    <a:pt x="11942" y="15228"/>
                    <a:pt x="11730" y="15180"/>
                    <a:pt x="11608" y="15083"/>
                  </a:cubicBezTo>
                  <a:cubicBezTo>
                    <a:pt x="11486" y="14987"/>
                    <a:pt x="11425" y="14807"/>
                    <a:pt x="11425" y="14542"/>
                  </a:cubicBezTo>
                  <a:cubicBezTo>
                    <a:pt x="11425" y="14436"/>
                    <a:pt x="11444" y="14281"/>
                    <a:pt x="11482" y="14076"/>
                  </a:cubicBezTo>
                  <a:cubicBezTo>
                    <a:pt x="11519" y="13870"/>
                    <a:pt x="11562" y="13687"/>
                    <a:pt x="11609" y="13527"/>
                  </a:cubicBezTo>
                  <a:lnTo>
                    <a:pt x="12189" y="11532"/>
                  </a:lnTo>
                  <a:cubicBezTo>
                    <a:pt x="12246" y="11349"/>
                    <a:pt x="12284" y="11148"/>
                    <a:pt x="12306" y="10929"/>
                  </a:cubicBezTo>
                  <a:cubicBezTo>
                    <a:pt x="12327" y="10709"/>
                    <a:pt x="12337" y="10557"/>
                    <a:pt x="12337" y="10469"/>
                  </a:cubicBezTo>
                  <a:cubicBezTo>
                    <a:pt x="12337" y="10049"/>
                    <a:pt x="12185" y="9707"/>
                    <a:pt x="11882" y="9444"/>
                  </a:cubicBezTo>
                  <a:cubicBezTo>
                    <a:pt x="11578" y="9182"/>
                    <a:pt x="11146" y="9050"/>
                    <a:pt x="10586" y="9050"/>
                  </a:cubicBezTo>
                  <a:cubicBezTo>
                    <a:pt x="10275" y="9050"/>
                    <a:pt x="9945" y="9104"/>
                    <a:pt x="9597" y="9211"/>
                  </a:cubicBezTo>
                  <a:cubicBezTo>
                    <a:pt x="9248" y="9319"/>
                    <a:pt x="8884" y="9448"/>
                    <a:pt x="8502" y="9599"/>
                  </a:cubicBezTo>
                  <a:lnTo>
                    <a:pt x="8347" y="10216"/>
                  </a:lnTo>
                  <a:cubicBezTo>
                    <a:pt x="8460" y="10175"/>
                    <a:pt x="8595" y="10131"/>
                    <a:pt x="8753" y="10085"/>
                  </a:cubicBezTo>
                  <a:cubicBezTo>
                    <a:pt x="8911" y="10040"/>
                    <a:pt x="9066" y="10017"/>
                    <a:pt x="9217" y="10017"/>
                  </a:cubicBezTo>
                  <a:cubicBezTo>
                    <a:pt x="9524" y="10017"/>
                    <a:pt x="9731" y="10068"/>
                    <a:pt x="9839" y="10168"/>
                  </a:cubicBezTo>
                  <a:cubicBezTo>
                    <a:pt x="9948" y="10269"/>
                    <a:pt x="10002" y="10447"/>
                    <a:pt x="10002" y="10703"/>
                  </a:cubicBezTo>
                  <a:cubicBezTo>
                    <a:pt x="10002" y="10844"/>
                    <a:pt x="9985" y="11001"/>
                    <a:pt x="9949" y="11172"/>
                  </a:cubicBezTo>
                  <a:cubicBezTo>
                    <a:pt x="9914" y="11343"/>
                    <a:pt x="9870" y="11526"/>
                    <a:pt x="9818" y="11717"/>
                  </a:cubicBezTo>
                  <a:lnTo>
                    <a:pt x="9235" y="13719"/>
                  </a:lnTo>
                  <a:cubicBezTo>
                    <a:pt x="9184" y="13929"/>
                    <a:pt x="9146" y="14118"/>
                    <a:pt x="9123" y="14285"/>
                  </a:cubicBezTo>
                  <a:cubicBezTo>
                    <a:pt x="9100" y="14451"/>
                    <a:pt x="9088" y="14615"/>
                    <a:pt x="9088" y="14775"/>
                  </a:cubicBezTo>
                  <a:cubicBezTo>
                    <a:pt x="9088" y="15186"/>
                    <a:pt x="9244" y="15526"/>
                    <a:pt x="9556" y="15793"/>
                  </a:cubicBezTo>
                  <a:cubicBezTo>
                    <a:pt x="9869" y="16060"/>
                    <a:pt x="10308" y="16194"/>
                    <a:pt x="10872" y="16194"/>
                  </a:cubicBezTo>
                  <a:cubicBezTo>
                    <a:pt x="11239" y="16194"/>
                    <a:pt x="11561" y="16147"/>
                    <a:pt x="11839" y="16053"/>
                  </a:cubicBezTo>
                  <a:cubicBezTo>
                    <a:pt x="12117" y="15960"/>
                    <a:pt x="12488" y="15824"/>
                    <a:pt x="12954" y="15645"/>
                  </a:cubicBezTo>
                  <a:lnTo>
                    <a:pt x="13109" y="15028"/>
                  </a:lnTo>
                  <a:cubicBezTo>
                    <a:pt x="13029" y="15065"/>
                    <a:pt x="12900" y="15107"/>
                    <a:pt x="12721" y="15155"/>
                  </a:cubicBezTo>
                  <a:cubicBezTo>
                    <a:pt x="12543" y="15204"/>
                    <a:pt x="12383" y="15228"/>
                    <a:pt x="12242" y="1522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09858" y="3479987"/>
            <a:ext cx="989900" cy="989900"/>
            <a:chOff x="7035286" y="672621"/>
            <a:chExt cx="989900" cy="989900"/>
          </a:xfrm>
        </p:grpSpPr>
        <p:grpSp>
          <p:nvGrpSpPr>
            <p:cNvPr id="23" name="Group 22"/>
            <p:cNvGrpSpPr/>
            <p:nvPr/>
          </p:nvGrpSpPr>
          <p:grpSpPr>
            <a:xfrm>
              <a:off x="7035286" y="672621"/>
              <a:ext cx="989900" cy="989900"/>
              <a:chOff x="6518247" y="1971413"/>
              <a:chExt cx="989900" cy="9899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518247" y="1971413"/>
                <a:ext cx="989900" cy="98990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601717" y="2054883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693157" y="2146323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Shape 2593"/>
            <p:cNvSpPr/>
            <p:nvPr/>
          </p:nvSpPr>
          <p:spPr>
            <a:xfrm>
              <a:off x="7390572" y="103499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8095"/>
                  </a:moveTo>
                  <a:lnTo>
                    <a:pt x="20091" y="8640"/>
                  </a:lnTo>
                  <a:cubicBezTo>
                    <a:pt x="19294" y="8426"/>
                    <a:pt x="18482" y="8322"/>
                    <a:pt x="17675" y="8322"/>
                  </a:cubicBezTo>
                  <a:lnTo>
                    <a:pt x="17150" y="7377"/>
                  </a:lnTo>
                  <a:cubicBezTo>
                    <a:pt x="17052" y="7203"/>
                    <a:pt x="16911" y="7035"/>
                    <a:pt x="16741" y="6937"/>
                  </a:cubicBezTo>
                  <a:cubicBezTo>
                    <a:pt x="16601" y="6856"/>
                    <a:pt x="16442" y="6822"/>
                    <a:pt x="16268" y="6868"/>
                  </a:cubicBezTo>
                  <a:lnTo>
                    <a:pt x="13487" y="7613"/>
                  </a:lnTo>
                  <a:cubicBezTo>
                    <a:pt x="13102" y="7716"/>
                    <a:pt x="12995" y="8125"/>
                    <a:pt x="12977" y="8495"/>
                  </a:cubicBezTo>
                  <a:lnTo>
                    <a:pt x="12996" y="9570"/>
                  </a:lnTo>
                  <a:cubicBezTo>
                    <a:pt x="12293" y="9973"/>
                    <a:pt x="11639" y="10471"/>
                    <a:pt x="11053" y="11057"/>
                  </a:cubicBezTo>
                  <a:lnTo>
                    <a:pt x="10023" y="10762"/>
                  </a:lnTo>
                  <a:cubicBezTo>
                    <a:pt x="9673" y="10664"/>
                    <a:pt x="9239" y="10682"/>
                    <a:pt x="9040" y="11026"/>
                  </a:cubicBezTo>
                  <a:lnTo>
                    <a:pt x="7600" y="13520"/>
                  </a:lnTo>
                  <a:cubicBezTo>
                    <a:pt x="7401" y="13864"/>
                    <a:pt x="7614" y="14229"/>
                    <a:pt x="7863" y="14504"/>
                  </a:cubicBezTo>
                  <a:lnTo>
                    <a:pt x="8633" y="15248"/>
                  </a:lnTo>
                  <a:cubicBezTo>
                    <a:pt x="8419" y="16049"/>
                    <a:pt x="8315" y="16864"/>
                    <a:pt x="8317" y="17674"/>
                  </a:cubicBezTo>
                  <a:lnTo>
                    <a:pt x="7377" y="18196"/>
                  </a:lnTo>
                  <a:cubicBezTo>
                    <a:pt x="7060" y="18373"/>
                    <a:pt x="6765" y="18693"/>
                    <a:pt x="6868" y="19077"/>
                  </a:cubicBezTo>
                  <a:lnTo>
                    <a:pt x="7281" y="20619"/>
                  </a:lnTo>
                  <a:lnTo>
                    <a:pt x="1964" y="20619"/>
                  </a:lnTo>
                  <a:cubicBezTo>
                    <a:pt x="1422" y="20619"/>
                    <a:pt x="982" y="20178"/>
                    <a:pt x="982" y="19636"/>
                  </a:cubicBezTo>
                  <a:lnTo>
                    <a:pt x="982" y="11291"/>
                  </a:lnTo>
                  <a:lnTo>
                    <a:pt x="1931" y="11291"/>
                  </a:lnTo>
                  <a:cubicBezTo>
                    <a:pt x="2328" y="11291"/>
                    <a:pt x="2538" y="10924"/>
                    <a:pt x="2651" y="10571"/>
                  </a:cubicBezTo>
                  <a:lnTo>
                    <a:pt x="2913" y="9523"/>
                  </a:lnTo>
                  <a:cubicBezTo>
                    <a:pt x="3711" y="9310"/>
                    <a:pt x="4466" y="8993"/>
                    <a:pt x="5164" y="8590"/>
                  </a:cubicBezTo>
                  <a:lnTo>
                    <a:pt x="6091" y="9146"/>
                  </a:lnTo>
                  <a:cubicBezTo>
                    <a:pt x="6275" y="9241"/>
                    <a:pt x="6484" y="9317"/>
                    <a:pt x="6681" y="9317"/>
                  </a:cubicBezTo>
                  <a:cubicBezTo>
                    <a:pt x="6837" y="9317"/>
                    <a:pt x="6985" y="9270"/>
                    <a:pt x="7110" y="9146"/>
                  </a:cubicBezTo>
                  <a:lnTo>
                    <a:pt x="9146" y="7109"/>
                  </a:lnTo>
                  <a:cubicBezTo>
                    <a:pt x="9427" y="6828"/>
                    <a:pt x="9332" y="6404"/>
                    <a:pt x="9146" y="6091"/>
                  </a:cubicBezTo>
                  <a:lnTo>
                    <a:pt x="8593" y="5169"/>
                  </a:lnTo>
                  <a:cubicBezTo>
                    <a:pt x="8999" y="4469"/>
                    <a:pt x="9317" y="3711"/>
                    <a:pt x="9531" y="2911"/>
                  </a:cubicBezTo>
                  <a:lnTo>
                    <a:pt x="10571" y="2651"/>
                  </a:lnTo>
                  <a:cubicBezTo>
                    <a:pt x="10924" y="2538"/>
                    <a:pt x="11291" y="2328"/>
                    <a:pt x="11291" y="1931"/>
                  </a:cubicBezTo>
                  <a:lnTo>
                    <a:pt x="11291" y="982"/>
                  </a:ln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8095"/>
                    <a:pt x="20618" y="8095"/>
                  </a:cubicBezTo>
                  <a:close/>
                  <a:moveTo>
                    <a:pt x="20618" y="12594"/>
                  </a:moveTo>
                  <a:cubicBezTo>
                    <a:pt x="19750" y="12088"/>
                    <a:pt x="18750" y="11782"/>
                    <a:pt x="17673" y="11782"/>
                  </a:cubicBezTo>
                  <a:cubicBezTo>
                    <a:pt x="14419" y="11782"/>
                    <a:pt x="11782" y="14419"/>
                    <a:pt x="11782" y="17673"/>
                  </a:cubicBezTo>
                  <a:cubicBezTo>
                    <a:pt x="11782" y="18751"/>
                    <a:pt x="12088" y="19750"/>
                    <a:pt x="12594" y="20619"/>
                  </a:cubicBezTo>
                  <a:lnTo>
                    <a:pt x="8298" y="20619"/>
                  </a:lnTo>
                  <a:lnTo>
                    <a:pt x="7875" y="19042"/>
                  </a:lnTo>
                  <a:lnTo>
                    <a:pt x="8794" y="18532"/>
                  </a:lnTo>
                  <a:cubicBezTo>
                    <a:pt x="9106" y="18358"/>
                    <a:pt x="9299" y="18028"/>
                    <a:pt x="9299" y="17671"/>
                  </a:cubicBezTo>
                  <a:cubicBezTo>
                    <a:pt x="9298" y="16938"/>
                    <a:pt x="9392" y="16208"/>
                    <a:pt x="9582" y="15502"/>
                  </a:cubicBezTo>
                  <a:cubicBezTo>
                    <a:pt x="9674" y="15158"/>
                    <a:pt x="9572" y="14791"/>
                    <a:pt x="9316" y="14543"/>
                  </a:cubicBezTo>
                  <a:lnTo>
                    <a:pt x="8572" y="13823"/>
                  </a:lnTo>
                  <a:cubicBezTo>
                    <a:pt x="8569" y="13820"/>
                    <a:pt x="8566" y="13817"/>
                    <a:pt x="8564" y="13813"/>
                  </a:cubicBezTo>
                  <a:lnTo>
                    <a:pt x="9776" y="11713"/>
                  </a:lnTo>
                  <a:lnTo>
                    <a:pt x="10783" y="12001"/>
                  </a:lnTo>
                  <a:cubicBezTo>
                    <a:pt x="11126" y="12099"/>
                    <a:pt x="11495" y="12003"/>
                    <a:pt x="11748" y="11751"/>
                  </a:cubicBezTo>
                  <a:cubicBezTo>
                    <a:pt x="12264" y="11234"/>
                    <a:pt x="12848" y="10787"/>
                    <a:pt x="13485" y="10421"/>
                  </a:cubicBezTo>
                  <a:cubicBezTo>
                    <a:pt x="13794" y="10243"/>
                    <a:pt x="13983" y="9911"/>
                    <a:pt x="13977" y="9554"/>
                  </a:cubicBezTo>
                  <a:lnTo>
                    <a:pt x="13960" y="8514"/>
                  </a:lnTo>
                  <a:lnTo>
                    <a:pt x="13960" y="8503"/>
                  </a:lnTo>
                  <a:lnTo>
                    <a:pt x="16304" y="7875"/>
                  </a:lnTo>
                  <a:lnTo>
                    <a:pt x="16817" y="8799"/>
                  </a:lnTo>
                  <a:cubicBezTo>
                    <a:pt x="16905" y="8958"/>
                    <a:pt x="17032" y="9085"/>
                    <a:pt x="17184" y="9172"/>
                  </a:cubicBezTo>
                  <a:cubicBezTo>
                    <a:pt x="17330" y="9257"/>
                    <a:pt x="17499" y="9304"/>
                    <a:pt x="17675" y="9304"/>
                  </a:cubicBezTo>
                  <a:cubicBezTo>
                    <a:pt x="18407" y="9304"/>
                    <a:pt x="19135" y="9399"/>
                    <a:pt x="19837" y="9589"/>
                  </a:cubicBezTo>
                  <a:cubicBezTo>
                    <a:pt x="20106" y="9660"/>
                    <a:pt x="20389" y="9611"/>
                    <a:pt x="20618" y="9464"/>
                  </a:cubicBezTo>
                  <a:cubicBezTo>
                    <a:pt x="20618" y="9464"/>
                    <a:pt x="20618" y="12594"/>
                    <a:pt x="20618" y="12594"/>
                  </a:cubicBezTo>
                  <a:close/>
                  <a:moveTo>
                    <a:pt x="20618" y="15475"/>
                  </a:moveTo>
                  <a:lnTo>
                    <a:pt x="19093" y="16323"/>
                  </a:lnTo>
                  <a:cubicBezTo>
                    <a:pt x="18735" y="15946"/>
                    <a:pt x="18233" y="15709"/>
                    <a:pt x="17673" y="15709"/>
                  </a:cubicBezTo>
                  <a:cubicBezTo>
                    <a:pt x="17113" y="15709"/>
                    <a:pt x="16610" y="15946"/>
                    <a:pt x="16253" y="16323"/>
                  </a:cubicBezTo>
                  <a:lnTo>
                    <a:pt x="13643" y="14873"/>
                  </a:lnTo>
                  <a:cubicBezTo>
                    <a:pt x="14530" y="13599"/>
                    <a:pt x="16003" y="12764"/>
                    <a:pt x="17673" y="12764"/>
                  </a:cubicBezTo>
                  <a:cubicBezTo>
                    <a:pt x="18783" y="12764"/>
                    <a:pt x="19798" y="13141"/>
                    <a:pt x="20618" y="13764"/>
                  </a:cubicBezTo>
                  <a:cubicBezTo>
                    <a:pt x="20618" y="13764"/>
                    <a:pt x="20618" y="15475"/>
                    <a:pt x="20618" y="1547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9"/>
                    <a:pt x="19636" y="20619"/>
                  </a:cubicBezTo>
                  <a:lnTo>
                    <a:pt x="18164" y="20619"/>
                  </a:lnTo>
                  <a:lnTo>
                    <a:pt x="18164" y="19567"/>
                  </a:lnTo>
                  <a:cubicBezTo>
                    <a:pt x="19009" y="19348"/>
                    <a:pt x="19636" y="18587"/>
                    <a:pt x="19636" y="17673"/>
                  </a:cubicBezTo>
                  <a:cubicBezTo>
                    <a:pt x="19636" y="17502"/>
                    <a:pt x="19608" y="17339"/>
                    <a:pt x="19567" y="17182"/>
                  </a:cubicBezTo>
                  <a:lnTo>
                    <a:pt x="20618" y="16598"/>
                  </a:lnTo>
                  <a:cubicBezTo>
                    <a:pt x="20618" y="16598"/>
                    <a:pt x="20618" y="19636"/>
                    <a:pt x="20618" y="19636"/>
                  </a:cubicBezTo>
                  <a:close/>
                  <a:moveTo>
                    <a:pt x="16691" y="17673"/>
                  </a:moveTo>
                  <a:cubicBezTo>
                    <a:pt x="16691" y="17131"/>
                    <a:pt x="17131" y="16691"/>
                    <a:pt x="17673" y="16691"/>
                  </a:cubicBezTo>
                  <a:cubicBezTo>
                    <a:pt x="18214" y="16691"/>
                    <a:pt x="18655" y="17131"/>
                    <a:pt x="18655" y="17673"/>
                  </a:cubicBezTo>
                  <a:cubicBezTo>
                    <a:pt x="18655" y="18215"/>
                    <a:pt x="18214" y="18655"/>
                    <a:pt x="17673" y="18655"/>
                  </a:cubicBezTo>
                  <a:cubicBezTo>
                    <a:pt x="17131" y="18655"/>
                    <a:pt x="16691" y="18215"/>
                    <a:pt x="16691" y="17673"/>
                  </a:cubicBezTo>
                  <a:moveTo>
                    <a:pt x="17182" y="20619"/>
                  </a:moveTo>
                  <a:lnTo>
                    <a:pt x="13757" y="20619"/>
                  </a:lnTo>
                  <a:cubicBezTo>
                    <a:pt x="13138" y="19797"/>
                    <a:pt x="12764" y="18781"/>
                    <a:pt x="12764" y="17673"/>
                  </a:cubicBezTo>
                  <a:cubicBezTo>
                    <a:pt x="12764" y="16982"/>
                    <a:pt x="12907" y="16326"/>
                    <a:pt x="13165" y="15730"/>
                  </a:cubicBezTo>
                  <a:lnTo>
                    <a:pt x="15779" y="17182"/>
                  </a:lnTo>
                  <a:cubicBezTo>
                    <a:pt x="15738" y="17339"/>
                    <a:pt x="15709" y="17502"/>
                    <a:pt x="15709" y="17673"/>
                  </a:cubicBezTo>
                  <a:cubicBezTo>
                    <a:pt x="15709" y="18587"/>
                    <a:pt x="16336" y="19348"/>
                    <a:pt x="17182" y="19567"/>
                  </a:cubicBezTo>
                  <a:cubicBezTo>
                    <a:pt x="17182" y="19567"/>
                    <a:pt x="17182" y="20619"/>
                    <a:pt x="17182" y="20619"/>
                  </a:cubicBezTo>
                  <a:close/>
                  <a:moveTo>
                    <a:pt x="982" y="5376"/>
                  </a:moveTo>
                  <a:cubicBezTo>
                    <a:pt x="3301" y="5145"/>
                    <a:pt x="5145" y="3301"/>
                    <a:pt x="5375" y="982"/>
                  </a:cubicBezTo>
                  <a:lnTo>
                    <a:pt x="10309" y="982"/>
                  </a:lnTo>
                  <a:lnTo>
                    <a:pt x="10309" y="1703"/>
                  </a:lnTo>
                  <a:cubicBezTo>
                    <a:pt x="10305" y="1705"/>
                    <a:pt x="10302" y="1706"/>
                    <a:pt x="10298" y="1707"/>
                  </a:cubicBezTo>
                  <a:lnTo>
                    <a:pt x="9293" y="1958"/>
                  </a:lnTo>
                  <a:cubicBezTo>
                    <a:pt x="8947" y="2045"/>
                    <a:pt x="8675" y="2313"/>
                    <a:pt x="8583" y="2657"/>
                  </a:cubicBezTo>
                  <a:cubicBezTo>
                    <a:pt x="8394" y="3363"/>
                    <a:pt x="8112" y="4042"/>
                    <a:pt x="7744" y="4676"/>
                  </a:cubicBezTo>
                  <a:cubicBezTo>
                    <a:pt x="7564" y="4986"/>
                    <a:pt x="7567" y="5368"/>
                    <a:pt x="7751" y="5674"/>
                  </a:cubicBezTo>
                  <a:lnTo>
                    <a:pt x="8292" y="6575"/>
                  </a:lnTo>
                  <a:lnTo>
                    <a:pt x="6576" y="8291"/>
                  </a:lnTo>
                  <a:cubicBezTo>
                    <a:pt x="6573" y="8290"/>
                    <a:pt x="6569" y="8288"/>
                    <a:pt x="6566" y="8286"/>
                  </a:cubicBezTo>
                  <a:lnTo>
                    <a:pt x="5669" y="7748"/>
                  </a:lnTo>
                  <a:cubicBezTo>
                    <a:pt x="5513" y="7655"/>
                    <a:pt x="5339" y="7608"/>
                    <a:pt x="5164" y="7608"/>
                  </a:cubicBezTo>
                  <a:cubicBezTo>
                    <a:pt x="4995" y="7608"/>
                    <a:pt x="4825" y="7652"/>
                    <a:pt x="4673" y="7739"/>
                  </a:cubicBezTo>
                  <a:cubicBezTo>
                    <a:pt x="4039" y="8106"/>
                    <a:pt x="3362" y="8387"/>
                    <a:pt x="2659" y="8575"/>
                  </a:cubicBezTo>
                  <a:cubicBezTo>
                    <a:pt x="2315" y="8666"/>
                    <a:pt x="2047" y="8938"/>
                    <a:pt x="1960" y="9285"/>
                  </a:cubicBezTo>
                  <a:lnTo>
                    <a:pt x="1707" y="10298"/>
                  </a:lnTo>
                  <a:cubicBezTo>
                    <a:pt x="1706" y="10302"/>
                    <a:pt x="1705" y="10305"/>
                    <a:pt x="1703" y="10310"/>
                  </a:cubicBezTo>
                  <a:lnTo>
                    <a:pt x="982" y="10310"/>
                  </a:lnTo>
                  <a:cubicBezTo>
                    <a:pt x="982" y="10310"/>
                    <a:pt x="982" y="5376"/>
                    <a:pt x="982" y="5376"/>
                  </a:cubicBezTo>
                  <a:close/>
                  <a:moveTo>
                    <a:pt x="982" y="1964"/>
                  </a:moveTo>
                  <a:cubicBezTo>
                    <a:pt x="982" y="1421"/>
                    <a:pt x="1422" y="982"/>
                    <a:pt x="1964" y="982"/>
                  </a:cubicBezTo>
                  <a:lnTo>
                    <a:pt x="4384" y="982"/>
                  </a:lnTo>
                  <a:cubicBezTo>
                    <a:pt x="4162" y="2758"/>
                    <a:pt x="2758" y="4162"/>
                    <a:pt x="982" y="4384"/>
                  </a:cubicBezTo>
                  <a:cubicBezTo>
                    <a:pt x="982" y="4384"/>
                    <a:pt x="982" y="1964"/>
                    <a:pt x="982" y="1964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9842" y="3492099"/>
            <a:ext cx="989900" cy="989900"/>
            <a:chOff x="6951816" y="3429000"/>
            <a:chExt cx="989900" cy="989900"/>
          </a:xfrm>
        </p:grpSpPr>
        <p:grpSp>
          <p:nvGrpSpPr>
            <p:cNvPr id="29" name="Group 28"/>
            <p:cNvGrpSpPr/>
            <p:nvPr/>
          </p:nvGrpSpPr>
          <p:grpSpPr>
            <a:xfrm>
              <a:off x="6951816" y="3429000"/>
              <a:ext cx="989900" cy="989900"/>
              <a:chOff x="6518247" y="1971413"/>
              <a:chExt cx="989900" cy="9899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518247" y="1971413"/>
                <a:ext cx="989900" cy="98990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601717" y="2054883"/>
                <a:ext cx="822960" cy="822960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693157" y="2146323"/>
                <a:ext cx="640080" cy="64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Shape 2604"/>
            <p:cNvSpPr/>
            <p:nvPr/>
          </p:nvSpPr>
          <p:spPr>
            <a:xfrm>
              <a:off x="7306153" y="3797568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9BDCBB8-356B-4CCF-BA36-2FE6CC98287A}"/>
              </a:ext>
            </a:extLst>
          </p:cNvPr>
          <p:cNvSpPr txBox="1"/>
          <p:nvPr/>
        </p:nvSpPr>
        <p:spPr>
          <a:xfrm>
            <a:off x="226050" y="266091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2E72DE-25E3-432E-8492-3860B66DD9F9}"/>
              </a:ext>
            </a:extLst>
          </p:cNvPr>
          <p:cNvSpPr/>
          <p:nvPr/>
        </p:nvSpPr>
        <p:spPr>
          <a:xfrm>
            <a:off x="226050" y="821437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4927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241787" y="1818800"/>
            <a:ext cx="2020109" cy="2059134"/>
            <a:chOff x="1241787" y="1818800"/>
            <a:chExt cx="2020109" cy="2059134"/>
          </a:xfrm>
        </p:grpSpPr>
        <p:sp>
          <p:nvSpPr>
            <p:cNvPr id="51" name="Freeform 50"/>
            <p:cNvSpPr/>
            <p:nvPr/>
          </p:nvSpPr>
          <p:spPr>
            <a:xfrm rot="9952681">
              <a:off x="1501503" y="1818800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1787" y="3307878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91230" y="2951158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54" name="Shape 2547"/>
            <p:cNvSpPr/>
            <p:nvPr/>
          </p:nvSpPr>
          <p:spPr>
            <a:xfrm>
              <a:off x="2112177" y="208855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8232" y="4284308"/>
            <a:ext cx="2020109" cy="2066035"/>
            <a:chOff x="3788232" y="4284308"/>
            <a:chExt cx="2020109" cy="2066035"/>
          </a:xfrm>
        </p:grpSpPr>
        <p:sp>
          <p:nvSpPr>
            <p:cNvPr id="56" name="Freeform 55"/>
            <p:cNvSpPr/>
            <p:nvPr/>
          </p:nvSpPr>
          <p:spPr>
            <a:xfrm rot="9952681">
              <a:off x="4064027" y="4284308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88232" y="5780287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37676" y="5423567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59" name="Shape 2554"/>
            <p:cNvSpPr/>
            <p:nvPr/>
          </p:nvSpPr>
          <p:spPr>
            <a:xfrm>
              <a:off x="4658622" y="4645267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88232" y="1773073"/>
            <a:ext cx="2020109" cy="2104861"/>
            <a:chOff x="3788232" y="1773073"/>
            <a:chExt cx="2020109" cy="2104861"/>
          </a:xfrm>
        </p:grpSpPr>
        <p:sp>
          <p:nvSpPr>
            <p:cNvPr id="61" name="Freeform 60"/>
            <p:cNvSpPr/>
            <p:nvPr/>
          </p:nvSpPr>
          <p:spPr>
            <a:xfrm rot="9952681">
              <a:off x="4074408" y="1773073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88232" y="3307878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37676" y="2951158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64" name="Shape 2563"/>
            <p:cNvSpPr/>
            <p:nvPr/>
          </p:nvSpPr>
          <p:spPr>
            <a:xfrm>
              <a:off x="4658622" y="210333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241787" y="4284308"/>
            <a:ext cx="2020109" cy="2066035"/>
            <a:chOff x="1241787" y="4284308"/>
            <a:chExt cx="2020109" cy="2066035"/>
          </a:xfrm>
        </p:grpSpPr>
        <p:sp>
          <p:nvSpPr>
            <p:cNvPr id="66" name="Freeform 65"/>
            <p:cNvSpPr/>
            <p:nvPr/>
          </p:nvSpPr>
          <p:spPr>
            <a:xfrm rot="9952681">
              <a:off x="1536533" y="4284308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41787" y="5780287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91230" y="5423567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69" name="Shape 2579"/>
            <p:cNvSpPr/>
            <p:nvPr/>
          </p:nvSpPr>
          <p:spPr>
            <a:xfrm>
              <a:off x="2112177" y="464526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7" y="18984"/>
                  </a:moveTo>
                  <a:lnTo>
                    <a:pt x="11380" y="15408"/>
                  </a:lnTo>
                  <a:lnTo>
                    <a:pt x="10800" y="14983"/>
                  </a:lnTo>
                  <a:lnTo>
                    <a:pt x="10219" y="15408"/>
                  </a:lnTo>
                  <a:lnTo>
                    <a:pt x="5343" y="18984"/>
                  </a:lnTo>
                  <a:lnTo>
                    <a:pt x="7313" y="13075"/>
                  </a:lnTo>
                  <a:lnTo>
                    <a:pt x="7534" y="12411"/>
                  </a:lnTo>
                  <a:lnTo>
                    <a:pt x="6980" y="11985"/>
                  </a:lnTo>
                  <a:lnTo>
                    <a:pt x="2887" y="8836"/>
                  </a:lnTo>
                  <a:lnTo>
                    <a:pt x="8535" y="8836"/>
                  </a:lnTo>
                  <a:lnTo>
                    <a:pt x="8774" y="8199"/>
                  </a:lnTo>
                  <a:lnTo>
                    <a:pt x="10800" y="2796"/>
                  </a:lnTo>
                  <a:lnTo>
                    <a:pt x="12826" y="8199"/>
                  </a:lnTo>
                  <a:lnTo>
                    <a:pt x="13065" y="8836"/>
                  </a:lnTo>
                  <a:lnTo>
                    <a:pt x="18714" y="8836"/>
                  </a:lnTo>
                  <a:lnTo>
                    <a:pt x="14619" y="11985"/>
                  </a:lnTo>
                  <a:lnTo>
                    <a:pt x="14066" y="12411"/>
                  </a:lnTo>
                  <a:cubicBezTo>
                    <a:pt x="14066" y="12411"/>
                    <a:pt x="16257" y="18984"/>
                    <a:pt x="16257" y="18984"/>
                  </a:cubicBezTo>
                  <a:close/>
                  <a:moveTo>
                    <a:pt x="21600" y="7855"/>
                  </a:moveTo>
                  <a:lnTo>
                    <a:pt x="13745" y="7855"/>
                  </a:lnTo>
                  <a:lnTo>
                    <a:pt x="10800" y="0"/>
                  </a:lnTo>
                  <a:lnTo>
                    <a:pt x="7855" y="7855"/>
                  </a:lnTo>
                  <a:lnTo>
                    <a:pt x="0" y="7855"/>
                  </a:lnTo>
                  <a:lnTo>
                    <a:pt x="6382" y="12764"/>
                  </a:lnTo>
                  <a:lnTo>
                    <a:pt x="3436" y="21600"/>
                  </a:lnTo>
                  <a:lnTo>
                    <a:pt x="10800" y="16200"/>
                  </a:lnTo>
                  <a:lnTo>
                    <a:pt x="18164" y="21600"/>
                  </a:lnTo>
                  <a:lnTo>
                    <a:pt x="15218" y="12764"/>
                  </a:lnTo>
                  <a:cubicBezTo>
                    <a:pt x="15218" y="12764"/>
                    <a:pt x="21600" y="7855"/>
                    <a:pt x="21600" y="78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34678" y="1773073"/>
            <a:ext cx="2020109" cy="2101733"/>
            <a:chOff x="6334678" y="1773073"/>
            <a:chExt cx="2020109" cy="2101733"/>
          </a:xfrm>
        </p:grpSpPr>
        <p:sp>
          <p:nvSpPr>
            <p:cNvPr id="71" name="Freeform 70"/>
            <p:cNvSpPr/>
            <p:nvPr/>
          </p:nvSpPr>
          <p:spPr>
            <a:xfrm rot="9952681">
              <a:off x="6620855" y="1773073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34678" y="3304750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84121" y="2948030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74" name="Shape 2587"/>
            <p:cNvSpPr/>
            <p:nvPr/>
          </p:nvSpPr>
          <p:spPr>
            <a:xfrm>
              <a:off x="7205068" y="208855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34678" y="4284308"/>
            <a:ext cx="2020109" cy="2062907"/>
            <a:chOff x="6334678" y="4284308"/>
            <a:chExt cx="2020109" cy="2062907"/>
          </a:xfrm>
        </p:grpSpPr>
        <p:sp>
          <p:nvSpPr>
            <p:cNvPr id="76" name="Freeform 75"/>
            <p:cNvSpPr/>
            <p:nvPr/>
          </p:nvSpPr>
          <p:spPr>
            <a:xfrm rot="9952681">
              <a:off x="6610474" y="4284308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334678" y="5777159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84121" y="5420439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79" name="Shape 2588"/>
            <p:cNvSpPr/>
            <p:nvPr/>
          </p:nvSpPr>
          <p:spPr>
            <a:xfrm>
              <a:off x="7205068" y="4657959"/>
              <a:ext cx="279328" cy="25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881123" y="1773073"/>
            <a:ext cx="2020109" cy="2101733"/>
            <a:chOff x="8881123" y="1773073"/>
            <a:chExt cx="2020109" cy="2101733"/>
          </a:xfrm>
        </p:grpSpPr>
        <p:sp>
          <p:nvSpPr>
            <p:cNvPr id="81" name="Freeform 80"/>
            <p:cNvSpPr/>
            <p:nvPr/>
          </p:nvSpPr>
          <p:spPr>
            <a:xfrm rot="9952681">
              <a:off x="9171718" y="1773073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881123" y="3304750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030566" y="2948030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84" name="Shape 2619"/>
            <p:cNvSpPr/>
            <p:nvPr/>
          </p:nvSpPr>
          <p:spPr>
            <a:xfrm>
              <a:off x="9751513" y="2088557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881123" y="4284308"/>
            <a:ext cx="2020109" cy="2062907"/>
            <a:chOff x="8881123" y="4284308"/>
            <a:chExt cx="2020109" cy="2062907"/>
          </a:xfrm>
        </p:grpSpPr>
        <p:sp>
          <p:nvSpPr>
            <p:cNvPr id="86" name="Freeform 85"/>
            <p:cNvSpPr/>
            <p:nvPr/>
          </p:nvSpPr>
          <p:spPr>
            <a:xfrm rot="9952681">
              <a:off x="9161337" y="4284308"/>
              <a:ext cx="1207598" cy="1053503"/>
            </a:xfrm>
            <a:custGeom>
              <a:avLst/>
              <a:gdLst>
                <a:gd name="connsiteX0" fmla="*/ 2568751 w 5962857"/>
                <a:gd name="connsiteY0" fmla="*/ 0 h 5201970"/>
                <a:gd name="connsiteX1" fmla="*/ 2761791 w 5962857"/>
                <a:gd name="connsiteY1" fmla="*/ 17573 h 5201970"/>
                <a:gd name="connsiteX2" fmla="*/ 4271009 w 5962857"/>
                <a:gd name="connsiteY2" fmla="*/ 2486754 h 5201970"/>
                <a:gd name="connsiteX3" fmla="*/ 5429245 w 5962857"/>
                <a:gd name="connsiteY3" fmla="*/ 4657170 h 5201970"/>
                <a:gd name="connsiteX4" fmla="*/ 3340911 w 5962857"/>
                <a:gd name="connsiteY4" fmla="*/ 5201970 h 5201970"/>
                <a:gd name="connsiteX5" fmla="*/ 190855 w 5962857"/>
                <a:gd name="connsiteY5" fmla="*/ 3901478 h 5201970"/>
                <a:gd name="connsiteX6" fmla="*/ 2568751 w 5962857"/>
                <a:gd name="connsiteY6" fmla="*/ 0 h 520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857" h="5201970">
                  <a:moveTo>
                    <a:pt x="2568751" y="0"/>
                  </a:moveTo>
                  <a:cubicBezTo>
                    <a:pt x="2630174" y="0"/>
                    <a:pt x="2691595" y="8786"/>
                    <a:pt x="2761791" y="17573"/>
                  </a:cubicBezTo>
                  <a:cubicBezTo>
                    <a:pt x="4621991" y="219678"/>
                    <a:pt x="3718215" y="1827719"/>
                    <a:pt x="4271009" y="2486754"/>
                  </a:cubicBezTo>
                  <a:cubicBezTo>
                    <a:pt x="4823805" y="3137000"/>
                    <a:pt x="6938464" y="3541206"/>
                    <a:pt x="5429245" y="4657170"/>
                  </a:cubicBezTo>
                  <a:cubicBezTo>
                    <a:pt x="4955422" y="5008654"/>
                    <a:pt x="4174489" y="5201970"/>
                    <a:pt x="3340911" y="5201970"/>
                  </a:cubicBezTo>
                  <a:cubicBezTo>
                    <a:pt x="2173898" y="5201970"/>
                    <a:pt x="892817" y="4815337"/>
                    <a:pt x="190855" y="3901478"/>
                  </a:cubicBezTo>
                  <a:cubicBezTo>
                    <a:pt x="-476008" y="3040340"/>
                    <a:pt x="673454" y="0"/>
                    <a:pt x="2568751" y="0"/>
                  </a:cubicBezTo>
                  <a:close/>
                </a:path>
              </a:pathLst>
            </a:custGeom>
            <a:solidFill>
              <a:srgbClr val="656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81123" y="5777159"/>
              <a:ext cx="2020109" cy="570056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/>
              <a:r>
                <a:rPr lang="en-US" sz="1400">
                  <a:solidFill>
                    <a:srgbClr val="656D78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Source Sans Pro 14pt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030566" y="5420439"/>
              <a:ext cx="1721225" cy="341009"/>
            </a:xfrm>
            <a:prstGeom prst="rect">
              <a:avLst/>
            </a:prstGeom>
            <a:noFill/>
          </p:spPr>
          <p:txBody>
            <a:bodyPr wrap="square" lIns="0" numCol="1" spcCol="457200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AU" sz="1600" b="1">
                  <a:solidFill>
                    <a:srgbClr val="656D78"/>
                  </a:solidFill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16pt</a:t>
              </a:r>
            </a:p>
          </p:txBody>
        </p:sp>
        <p:sp>
          <p:nvSpPr>
            <p:cNvPr id="89" name="Shape 2620"/>
            <p:cNvSpPr/>
            <p:nvPr/>
          </p:nvSpPr>
          <p:spPr>
            <a:xfrm>
              <a:off x="9751513" y="4639352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1AE1BC7-7B0E-4C4C-8D3D-E22E75D10DA9}"/>
              </a:ext>
            </a:extLst>
          </p:cNvPr>
          <p:cNvSpPr txBox="1"/>
          <p:nvPr/>
        </p:nvSpPr>
        <p:spPr>
          <a:xfrm>
            <a:off x="226050" y="266091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3FCC227-49E9-4DF5-85C4-63FFBA399F57}"/>
              </a:ext>
            </a:extLst>
          </p:cNvPr>
          <p:cNvSpPr/>
          <p:nvPr/>
        </p:nvSpPr>
        <p:spPr>
          <a:xfrm>
            <a:off x="226050" y="821437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9051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609193" y="2072617"/>
            <a:ext cx="3385758" cy="1614365"/>
            <a:chOff x="609193" y="2072617"/>
            <a:chExt cx="3385758" cy="1614365"/>
          </a:xfrm>
        </p:grpSpPr>
        <p:grpSp>
          <p:nvGrpSpPr>
            <p:cNvPr id="68" name="Group 67"/>
            <p:cNvGrpSpPr/>
            <p:nvPr/>
          </p:nvGrpSpPr>
          <p:grpSpPr>
            <a:xfrm>
              <a:off x="609193" y="2218677"/>
              <a:ext cx="3385758" cy="1468305"/>
              <a:chOff x="626777" y="1972494"/>
              <a:chExt cx="3385758" cy="146830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376742" y="1972494"/>
                <a:ext cx="1994002" cy="3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AU" sz="2000" b="1">
                    <a:solidFill>
                      <a:srgbClr val="656D78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Roboto Black" panose="02000000000000000000" pitchFamily="2" charset="0"/>
                  </a:rPr>
                  <a:t>Source Sans 20pt</a:t>
                </a:r>
              </a:p>
            </p:txBody>
          </p:sp>
          <p:sp>
            <p:nvSpPr>
              <p:cNvPr id="73" name="Text Placeholder 32"/>
              <p:cNvSpPr txBox="1">
                <a:spLocks/>
              </p:cNvSpPr>
              <p:nvPr/>
            </p:nvSpPr>
            <p:spPr>
              <a:xfrm>
                <a:off x="626777" y="2648814"/>
                <a:ext cx="3385758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Synth chartreuse XOXO, tacos </a:t>
                </a:r>
                <a:r>
                  <a:rPr lang="en-US" sz="1200" err="1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brooklyn</a:t>
                </a: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 VHS plaid.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09193" y="2072617"/>
              <a:ext cx="656157" cy="604695"/>
              <a:chOff x="609193" y="2072617"/>
              <a:chExt cx="656157" cy="604695"/>
            </a:xfrm>
          </p:grpSpPr>
          <p:sp>
            <p:nvSpPr>
              <p:cNvPr id="70" name="Freeform 69"/>
              <p:cNvSpPr/>
              <p:nvPr/>
            </p:nvSpPr>
            <p:spPr>
              <a:xfrm flipV="1">
                <a:off x="609193" y="2072617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hape 2540"/>
              <p:cNvSpPr/>
              <p:nvPr/>
            </p:nvSpPr>
            <p:spPr>
              <a:xfrm>
                <a:off x="769404" y="2256204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609195" y="4171157"/>
            <a:ext cx="3385756" cy="1616629"/>
            <a:chOff x="609195" y="4171157"/>
            <a:chExt cx="3385756" cy="1616629"/>
          </a:xfrm>
        </p:grpSpPr>
        <p:grpSp>
          <p:nvGrpSpPr>
            <p:cNvPr id="75" name="Group 74"/>
            <p:cNvGrpSpPr/>
            <p:nvPr/>
          </p:nvGrpSpPr>
          <p:grpSpPr>
            <a:xfrm>
              <a:off x="609195" y="4319481"/>
              <a:ext cx="3385756" cy="1468305"/>
              <a:chOff x="626779" y="4073298"/>
              <a:chExt cx="3385756" cy="1468305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376743" y="4073298"/>
                <a:ext cx="1907485" cy="3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AU" sz="2000" b="1">
                    <a:solidFill>
                      <a:srgbClr val="656D78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Roboto Black" panose="02000000000000000000" pitchFamily="2" charset="0"/>
                  </a:rPr>
                  <a:t>Source Sans 20pt</a:t>
                </a:r>
              </a:p>
            </p:txBody>
          </p:sp>
          <p:sp>
            <p:nvSpPr>
              <p:cNvPr id="80" name="Text Placeholder 32"/>
              <p:cNvSpPr txBox="1">
                <a:spLocks/>
              </p:cNvSpPr>
              <p:nvPr/>
            </p:nvSpPr>
            <p:spPr>
              <a:xfrm>
                <a:off x="626779" y="4749618"/>
                <a:ext cx="3385756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Synth chartreuse XOXO, tacos </a:t>
                </a:r>
                <a:r>
                  <a:rPr lang="en-US" sz="1200" err="1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brooklyn</a:t>
                </a: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 VHS plaid.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13926" y="4171157"/>
              <a:ext cx="656157" cy="604695"/>
              <a:chOff x="613926" y="4171157"/>
              <a:chExt cx="656157" cy="604695"/>
            </a:xfrm>
          </p:grpSpPr>
          <p:sp>
            <p:nvSpPr>
              <p:cNvPr id="77" name="Freeform 76"/>
              <p:cNvSpPr/>
              <p:nvPr/>
            </p:nvSpPr>
            <p:spPr>
              <a:xfrm flipV="1">
                <a:off x="613926" y="4171157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hape 2540"/>
              <p:cNvSpPr/>
              <p:nvPr/>
            </p:nvSpPr>
            <p:spPr>
              <a:xfrm>
                <a:off x="769404" y="4336343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655055" y="4186269"/>
            <a:ext cx="3411490" cy="1612307"/>
            <a:chOff x="4655055" y="4186269"/>
            <a:chExt cx="3411490" cy="1612307"/>
          </a:xfrm>
        </p:grpSpPr>
        <p:grpSp>
          <p:nvGrpSpPr>
            <p:cNvPr id="82" name="Group 81"/>
            <p:cNvGrpSpPr/>
            <p:nvPr/>
          </p:nvGrpSpPr>
          <p:grpSpPr>
            <a:xfrm>
              <a:off x="4680789" y="4330270"/>
              <a:ext cx="3385756" cy="1468306"/>
              <a:chOff x="4698373" y="4084087"/>
              <a:chExt cx="3385756" cy="1468306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5448335" y="4084087"/>
                <a:ext cx="1943171" cy="3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AU" sz="2000" b="1">
                    <a:solidFill>
                      <a:srgbClr val="656D78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Roboto Black" panose="02000000000000000000" pitchFamily="2" charset="0"/>
                  </a:rPr>
                  <a:t>Source Sans 20pt</a:t>
                </a:r>
              </a:p>
            </p:txBody>
          </p:sp>
          <p:sp>
            <p:nvSpPr>
              <p:cNvPr id="87" name="Text Placeholder 32"/>
              <p:cNvSpPr txBox="1">
                <a:spLocks/>
              </p:cNvSpPr>
              <p:nvPr/>
            </p:nvSpPr>
            <p:spPr>
              <a:xfrm>
                <a:off x="4698373" y="4760408"/>
                <a:ext cx="3385756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Synth chartreuse XOXO, tacos </a:t>
                </a:r>
                <a:r>
                  <a:rPr lang="en-US" sz="1200" err="1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brooklyn</a:t>
                </a: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 VHS plaid.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655055" y="4186269"/>
              <a:ext cx="656157" cy="604695"/>
              <a:chOff x="4655055" y="4186269"/>
              <a:chExt cx="656157" cy="604695"/>
            </a:xfrm>
          </p:grpSpPr>
          <p:sp>
            <p:nvSpPr>
              <p:cNvPr id="84" name="Freeform 83"/>
              <p:cNvSpPr/>
              <p:nvPr/>
            </p:nvSpPr>
            <p:spPr>
              <a:xfrm flipV="1">
                <a:off x="4655055" y="4186269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Shape 2540"/>
              <p:cNvSpPr/>
              <p:nvPr/>
            </p:nvSpPr>
            <p:spPr>
              <a:xfrm>
                <a:off x="4819597" y="4336343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655055" y="2071152"/>
            <a:ext cx="3541996" cy="1596120"/>
            <a:chOff x="4655055" y="2071152"/>
            <a:chExt cx="3541996" cy="1596120"/>
          </a:xfrm>
        </p:grpSpPr>
        <p:grpSp>
          <p:nvGrpSpPr>
            <p:cNvPr id="89" name="Group 88"/>
            <p:cNvGrpSpPr/>
            <p:nvPr/>
          </p:nvGrpSpPr>
          <p:grpSpPr>
            <a:xfrm>
              <a:off x="4680789" y="2198967"/>
              <a:ext cx="3516262" cy="1468305"/>
              <a:chOff x="4698373" y="1952784"/>
              <a:chExt cx="3516262" cy="1468305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5448336" y="1952784"/>
                <a:ext cx="1943170" cy="3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AU" sz="2000" b="1">
                    <a:solidFill>
                      <a:srgbClr val="656D78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Roboto Black" panose="02000000000000000000" pitchFamily="2" charset="0"/>
                  </a:rPr>
                  <a:t>Source Sans 20pt</a:t>
                </a:r>
              </a:p>
            </p:txBody>
          </p:sp>
          <p:sp>
            <p:nvSpPr>
              <p:cNvPr id="94" name="Text Placeholder 32"/>
              <p:cNvSpPr txBox="1">
                <a:spLocks/>
              </p:cNvSpPr>
              <p:nvPr/>
            </p:nvSpPr>
            <p:spPr>
              <a:xfrm>
                <a:off x="4698373" y="2629104"/>
                <a:ext cx="3516262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Synth chartreuse XOXO, tacos </a:t>
                </a:r>
                <a:r>
                  <a:rPr lang="en-US" sz="1200" err="1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brooklyn</a:t>
                </a: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 VHS plaid.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655055" y="2071152"/>
              <a:ext cx="656157" cy="604695"/>
              <a:chOff x="4655055" y="2071152"/>
              <a:chExt cx="656157" cy="604695"/>
            </a:xfrm>
          </p:grpSpPr>
          <p:sp>
            <p:nvSpPr>
              <p:cNvPr id="91" name="Freeform 90"/>
              <p:cNvSpPr/>
              <p:nvPr/>
            </p:nvSpPr>
            <p:spPr>
              <a:xfrm flipV="1">
                <a:off x="4655055" y="2071152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hape 2540"/>
              <p:cNvSpPr/>
              <p:nvPr/>
            </p:nvSpPr>
            <p:spPr>
              <a:xfrm>
                <a:off x="4819597" y="2245253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8762333" y="2065756"/>
            <a:ext cx="3311298" cy="1601517"/>
            <a:chOff x="8762333" y="2065756"/>
            <a:chExt cx="3311298" cy="1601517"/>
          </a:xfrm>
        </p:grpSpPr>
        <p:grpSp>
          <p:nvGrpSpPr>
            <p:cNvPr id="96" name="Group 95"/>
            <p:cNvGrpSpPr/>
            <p:nvPr/>
          </p:nvGrpSpPr>
          <p:grpSpPr>
            <a:xfrm>
              <a:off x="8762333" y="2198967"/>
              <a:ext cx="3311298" cy="1468306"/>
              <a:chOff x="8779917" y="1952784"/>
              <a:chExt cx="3311298" cy="1468306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9529882" y="1952784"/>
                <a:ext cx="1910298" cy="3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AU" sz="2000" b="1">
                    <a:solidFill>
                      <a:srgbClr val="656D78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Roboto Black" panose="02000000000000000000" pitchFamily="2" charset="0"/>
                  </a:rPr>
                  <a:t>Source Sans 20pt</a:t>
                </a:r>
              </a:p>
            </p:txBody>
          </p:sp>
          <p:sp>
            <p:nvSpPr>
              <p:cNvPr id="101" name="Text Placeholder 32"/>
              <p:cNvSpPr txBox="1">
                <a:spLocks/>
              </p:cNvSpPr>
              <p:nvPr/>
            </p:nvSpPr>
            <p:spPr>
              <a:xfrm>
                <a:off x="8779917" y="2629105"/>
                <a:ext cx="3311298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Synth chartreuse XOXO, tacos </a:t>
                </a:r>
                <a:r>
                  <a:rPr lang="en-US" sz="1200" err="1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brooklyn</a:t>
                </a: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 VHS plaid.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8762333" y="2065756"/>
              <a:ext cx="656157" cy="604695"/>
              <a:chOff x="8762333" y="2065756"/>
              <a:chExt cx="656157" cy="604695"/>
            </a:xfrm>
          </p:grpSpPr>
          <p:sp>
            <p:nvSpPr>
              <p:cNvPr id="98" name="Freeform 97"/>
              <p:cNvSpPr/>
              <p:nvPr/>
            </p:nvSpPr>
            <p:spPr>
              <a:xfrm flipV="1">
                <a:off x="8762333" y="2065756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Shape 2540"/>
              <p:cNvSpPr/>
              <p:nvPr/>
            </p:nvSpPr>
            <p:spPr>
              <a:xfrm>
                <a:off x="8935666" y="2256204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8762332" y="4171156"/>
            <a:ext cx="3385755" cy="1602781"/>
            <a:chOff x="8762332" y="4171156"/>
            <a:chExt cx="3385755" cy="1602781"/>
          </a:xfrm>
        </p:grpSpPr>
        <p:grpSp>
          <p:nvGrpSpPr>
            <p:cNvPr id="103" name="Group 102"/>
            <p:cNvGrpSpPr/>
            <p:nvPr/>
          </p:nvGrpSpPr>
          <p:grpSpPr>
            <a:xfrm>
              <a:off x="8762332" y="4305631"/>
              <a:ext cx="3385755" cy="1468306"/>
              <a:chOff x="8779916" y="4059448"/>
              <a:chExt cx="3385755" cy="1468306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9529882" y="4059448"/>
                <a:ext cx="1910298" cy="3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AU" sz="2000" b="1">
                    <a:solidFill>
                      <a:srgbClr val="656D78"/>
                    </a:solidFill>
                    <a:latin typeface="Source Sans Pro SemiBold" panose="020B0603030403020204" pitchFamily="34" charset="0"/>
                    <a:ea typeface="Source Sans Pro SemiBold" panose="020B0603030403020204" pitchFamily="34" charset="0"/>
                    <a:cs typeface="Roboto Black" panose="02000000000000000000" pitchFamily="2" charset="0"/>
                  </a:rPr>
                  <a:t>Source Sans 20pt</a:t>
                </a:r>
              </a:p>
            </p:txBody>
          </p:sp>
          <p:sp>
            <p:nvSpPr>
              <p:cNvPr id="108" name="Text Placeholder 32"/>
              <p:cNvSpPr txBox="1">
                <a:spLocks/>
              </p:cNvSpPr>
              <p:nvPr/>
            </p:nvSpPr>
            <p:spPr>
              <a:xfrm>
                <a:off x="8779916" y="4735769"/>
                <a:ext cx="3385755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Synth chartreuse XOXO, tacos </a:t>
                </a:r>
                <a:r>
                  <a:rPr lang="en-US" sz="1200" err="1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brooklyn</a:t>
                </a:r>
                <a:r>
                  <a:rPr lang="en-US" sz="1200">
                    <a:solidFill>
                      <a:schemeClr val="accent1"/>
                    </a:solidFill>
                    <a:latin typeface="Source Sans Pro Light" panose="020B0403030403020204" pitchFamily="34" charset="0"/>
                  </a:rPr>
                  <a:t> VHS plaid.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200" err="1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200">
                    <a:solidFill>
                      <a:srgbClr val="656D78"/>
                    </a:solidFill>
                    <a:latin typeface="Source Sans Pro Light" panose="020B0403030403020204" pitchFamily="34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8762332" y="4171156"/>
              <a:ext cx="656157" cy="604695"/>
              <a:chOff x="8762332" y="4171156"/>
              <a:chExt cx="656157" cy="604695"/>
            </a:xfrm>
          </p:grpSpPr>
          <p:sp>
            <p:nvSpPr>
              <p:cNvPr id="105" name="Freeform 104"/>
              <p:cNvSpPr/>
              <p:nvPr/>
            </p:nvSpPr>
            <p:spPr>
              <a:xfrm flipV="1">
                <a:off x="8762332" y="4171156"/>
                <a:ext cx="656157" cy="604695"/>
              </a:xfrm>
              <a:custGeom>
                <a:avLst/>
                <a:gdLst>
                  <a:gd name="connsiteX0" fmla="*/ 971829 w 2671591"/>
                  <a:gd name="connsiteY0" fmla="*/ 311 h 2234714"/>
                  <a:gd name="connsiteX1" fmla="*/ 1658132 w 2671591"/>
                  <a:gd name="connsiteY1" fmla="*/ 121675 h 2234714"/>
                  <a:gd name="connsiteX2" fmla="*/ 2391482 w 2671591"/>
                  <a:gd name="connsiteY2" fmla="*/ 570868 h 2234714"/>
                  <a:gd name="connsiteX3" fmla="*/ 2671591 w 2671591"/>
                  <a:gd name="connsiteY3" fmla="*/ 1127080 h 2234714"/>
                  <a:gd name="connsiteX4" fmla="*/ 2398520 w 2671591"/>
                  <a:gd name="connsiteY4" fmla="*/ 1555152 h 2234714"/>
                  <a:gd name="connsiteX5" fmla="*/ 1656724 w 2671591"/>
                  <a:gd name="connsiteY5" fmla="*/ 2040957 h 2234714"/>
                  <a:gd name="connsiteX6" fmla="*/ 436351 w 2671591"/>
                  <a:gd name="connsiteY6" fmla="*/ 2146567 h 2234714"/>
                  <a:gd name="connsiteX7" fmla="*/ 0 w 2671591"/>
                  <a:gd name="connsiteY7" fmla="*/ 1127080 h 2234714"/>
                  <a:gd name="connsiteX8" fmla="*/ 453241 w 2671591"/>
                  <a:gd name="connsiteY8" fmla="*/ 130124 h 2234714"/>
                  <a:gd name="connsiteX9" fmla="*/ 971829 w 2671591"/>
                  <a:gd name="connsiteY9" fmla="*/ 311 h 223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1591" h="2234714">
                    <a:moveTo>
                      <a:pt x="971829" y="311"/>
                    </a:moveTo>
                    <a:cubicBezTo>
                      <a:pt x="1208558" y="-4512"/>
                      <a:pt x="1452273" y="47220"/>
                      <a:pt x="1658132" y="121675"/>
                    </a:cubicBezTo>
                    <a:cubicBezTo>
                      <a:pt x="1922757" y="217427"/>
                      <a:pt x="2191606" y="370914"/>
                      <a:pt x="2391482" y="570868"/>
                    </a:cubicBezTo>
                    <a:cubicBezTo>
                      <a:pt x="2536463" y="715906"/>
                      <a:pt x="2671591" y="914452"/>
                      <a:pt x="2671591" y="1127080"/>
                    </a:cubicBezTo>
                    <a:cubicBezTo>
                      <a:pt x="2671591" y="1267893"/>
                      <a:pt x="2492828" y="1465031"/>
                      <a:pt x="2398520" y="1555152"/>
                    </a:cubicBezTo>
                    <a:cubicBezTo>
                      <a:pt x="2188790" y="1755106"/>
                      <a:pt x="1919942" y="1922674"/>
                      <a:pt x="1656724" y="2040957"/>
                    </a:cubicBezTo>
                    <a:cubicBezTo>
                      <a:pt x="1309052" y="2194443"/>
                      <a:pt x="796691" y="2329623"/>
                      <a:pt x="436351" y="2146567"/>
                    </a:cubicBezTo>
                    <a:cubicBezTo>
                      <a:pt x="71787" y="1960693"/>
                      <a:pt x="0" y="1496010"/>
                      <a:pt x="0" y="1127080"/>
                    </a:cubicBezTo>
                    <a:cubicBezTo>
                      <a:pt x="0" y="742660"/>
                      <a:pt x="95716" y="334303"/>
                      <a:pt x="453241" y="130124"/>
                    </a:cubicBezTo>
                    <a:cubicBezTo>
                      <a:pt x="607811" y="42027"/>
                      <a:pt x="787708" y="4063"/>
                      <a:pt x="971829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Shape 2540"/>
              <p:cNvSpPr/>
              <p:nvPr/>
            </p:nvSpPr>
            <p:spPr>
              <a:xfrm>
                <a:off x="8935666" y="4336343"/>
                <a:ext cx="274320" cy="274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43C2EE-23E8-4134-8F4F-7EFD3D560EA0}"/>
              </a:ext>
            </a:extLst>
          </p:cNvPr>
          <p:cNvSpPr txBox="1"/>
          <p:nvPr/>
        </p:nvSpPr>
        <p:spPr>
          <a:xfrm>
            <a:off x="226050" y="266091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2A9C1C3-E2D8-4282-B952-9A90708B8C7A}"/>
              </a:ext>
            </a:extLst>
          </p:cNvPr>
          <p:cNvSpPr/>
          <p:nvPr/>
        </p:nvSpPr>
        <p:spPr>
          <a:xfrm>
            <a:off x="226050" y="821437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7932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flipH="1">
            <a:off x="9087785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6284068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3451717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619367" y="2041279"/>
            <a:ext cx="2671591" cy="2234714"/>
          </a:xfrm>
          <a:custGeom>
            <a:avLst/>
            <a:gdLst>
              <a:gd name="connsiteX0" fmla="*/ 971830 w 2671591"/>
              <a:gd name="connsiteY0" fmla="*/ 311 h 2234714"/>
              <a:gd name="connsiteX1" fmla="*/ 1658132 w 2671591"/>
              <a:gd name="connsiteY1" fmla="*/ 121674 h 2234714"/>
              <a:gd name="connsiteX2" fmla="*/ 2391482 w 2671591"/>
              <a:gd name="connsiteY2" fmla="*/ 570869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3 h 2234714"/>
              <a:gd name="connsiteX9" fmla="*/ 971830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30" y="311"/>
                </a:moveTo>
                <a:cubicBezTo>
                  <a:pt x="1208558" y="-4512"/>
                  <a:pt x="1452273" y="47220"/>
                  <a:pt x="1658132" y="121674"/>
                </a:cubicBezTo>
                <a:cubicBezTo>
                  <a:pt x="1922757" y="217427"/>
                  <a:pt x="2191606" y="370914"/>
                  <a:pt x="2391482" y="570869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1"/>
                  <a:pt x="95716" y="334302"/>
                  <a:pt x="453241" y="130123"/>
                </a:cubicBezTo>
                <a:cubicBezTo>
                  <a:pt x="607811" y="42027"/>
                  <a:pt x="787708" y="4063"/>
                  <a:pt x="97183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9179441" y="4594841"/>
            <a:ext cx="2146742" cy="909581"/>
            <a:chOff x="9179441" y="4594841"/>
            <a:chExt cx="2146742" cy="909581"/>
          </a:xfrm>
        </p:grpSpPr>
        <p:sp>
          <p:nvSpPr>
            <p:cNvPr id="12" name="TextBox 11"/>
            <p:cNvSpPr txBox="1"/>
            <p:nvPr/>
          </p:nvSpPr>
          <p:spPr>
            <a:xfrm>
              <a:off x="9179441" y="4594841"/>
              <a:ext cx="214674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AU" sz="1600" b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</a:t>
              </a:r>
              <a:r>
                <a:rPr lang="en-AU" sz="1600" b="1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endParaRPr lang="en-AU" sz="16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87167" y="4903085"/>
              <a:ext cx="731290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00" b="1">
                  <a:latin typeface="Source Sans Pro Light" panose="020B0403030403020204" pitchFamily="34" charset="0"/>
                  <a:ea typeface="Montserrat" charset="0"/>
                  <a:cs typeface="Montserrat" charset="0"/>
                </a:rPr>
                <a:t>Marketing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661542" y="5236245"/>
              <a:ext cx="1180612" cy="268177"/>
              <a:chOff x="4452862" y="10790697"/>
              <a:chExt cx="2361224" cy="536353"/>
            </a:xfrm>
          </p:grpSpPr>
          <p:sp>
            <p:nvSpPr>
              <p:cNvPr id="21" name="Shape 2864"/>
              <p:cNvSpPr/>
              <p:nvPr/>
            </p:nvSpPr>
            <p:spPr>
              <a:xfrm>
                <a:off x="4452862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5" y="7359"/>
                    </a:moveTo>
                    <a:lnTo>
                      <a:pt x="13743" y="7359"/>
                    </a:lnTo>
                    <a:lnTo>
                      <a:pt x="13743" y="8833"/>
                    </a:lnTo>
                    <a:lnTo>
                      <a:pt x="12265" y="8833"/>
                    </a:lnTo>
                    <a:lnTo>
                      <a:pt x="12265" y="9816"/>
                    </a:lnTo>
                    <a:lnTo>
                      <a:pt x="13743" y="9816"/>
                    </a:lnTo>
                    <a:lnTo>
                      <a:pt x="13743" y="11283"/>
                    </a:lnTo>
                    <a:lnTo>
                      <a:pt x="14725" y="11283"/>
                    </a:lnTo>
                    <a:lnTo>
                      <a:pt x="14725" y="9816"/>
                    </a:lnTo>
                    <a:lnTo>
                      <a:pt x="16205" y="9816"/>
                    </a:lnTo>
                    <a:lnTo>
                      <a:pt x="16205" y="8833"/>
                    </a:lnTo>
                    <a:lnTo>
                      <a:pt x="14725" y="8833"/>
                    </a:lnTo>
                    <a:cubicBezTo>
                      <a:pt x="14725" y="8833"/>
                      <a:pt x="14725" y="7359"/>
                      <a:pt x="14725" y="7359"/>
                    </a:cubicBezTo>
                    <a:close/>
                    <a:moveTo>
                      <a:pt x="9321" y="13946"/>
                    </a:moveTo>
                    <a:cubicBezTo>
                      <a:pt x="8620" y="13946"/>
                      <a:pt x="8071" y="13495"/>
                      <a:pt x="8071" y="12919"/>
                    </a:cubicBezTo>
                    <a:cubicBezTo>
                      <a:pt x="8071" y="12392"/>
                      <a:pt x="8713" y="11929"/>
                      <a:pt x="9446" y="11929"/>
                    </a:cubicBezTo>
                    <a:lnTo>
                      <a:pt x="9446" y="11723"/>
                    </a:lnTo>
                    <a:lnTo>
                      <a:pt x="9447" y="11723"/>
                    </a:lnTo>
                    <a:lnTo>
                      <a:pt x="9465" y="11929"/>
                    </a:lnTo>
                    <a:cubicBezTo>
                      <a:pt x="9624" y="11930"/>
                      <a:pt x="9777" y="11954"/>
                      <a:pt x="9922" y="12000"/>
                    </a:cubicBezTo>
                    <a:lnTo>
                      <a:pt x="10067" y="12104"/>
                    </a:lnTo>
                    <a:cubicBezTo>
                      <a:pt x="10440" y="12371"/>
                      <a:pt x="10637" y="12521"/>
                      <a:pt x="10695" y="12764"/>
                    </a:cubicBezTo>
                    <a:cubicBezTo>
                      <a:pt x="10710" y="12827"/>
                      <a:pt x="10717" y="12891"/>
                      <a:pt x="10717" y="12954"/>
                    </a:cubicBezTo>
                    <a:cubicBezTo>
                      <a:pt x="10717" y="13612"/>
                      <a:pt x="10247" y="13946"/>
                      <a:pt x="9321" y="13946"/>
                    </a:cubicBezTo>
                    <a:moveTo>
                      <a:pt x="8542" y="8739"/>
                    </a:moveTo>
                    <a:cubicBezTo>
                      <a:pt x="8495" y="8362"/>
                      <a:pt x="8574" y="8014"/>
                      <a:pt x="8754" y="7806"/>
                    </a:cubicBezTo>
                    <a:cubicBezTo>
                      <a:pt x="8864" y="7680"/>
                      <a:pt x="9006" y="7613"/>
                      <a:pt x="9164" y="7613"/>
                    </a:cubicBezTo>
                    <a:lnTo>
                      <a:pt x="9164" y="7409"/>
                    </a:lnTo>
                    <a:lnTo>
                      <a:pt x="9182" y="7613"/>
                    </a:lnTo>
                    <a:cubicBezTo>
                      <a:pt x="9653" y="7628"/>
                      <a:pt x="10105" y="8185"/>
                      <a:pt x="10189" y="8855"/>
                    </a:cubicBezTo>
                    <a:cubicBezTo>
                      <a:pt x="10237" y="9239"/>
                      <a:pt x="10155" y="9596"/>
                      <a:pt x="9970" y="9809"/>
                    </a:cubicBezTo>
                    <a:cubicBezTo>
                      <a:pt x="9860" y="9935"/>
                      <a:pt x="9722" y="10002"/>
                      <a:pt x="9550" y="10001"/>
                    </a:cubicBezTo>
                    <a:lnTo>
                      <a:pt x="9549" y="10001"/>
                    </a:lnTo>
                    <a:cubicBezTo>
                      <a:pt x="9087" y="9988"/>
                      <a:pt x="8626" y="9409"/>
                      <a:pt x="8542" y="8739"/>
                    </a:cubicBezTo>
                    <a:moveTo>
                      <a:pt x="10838" y="11196"/>
                    </a:moveTo>
                    <a:cubicBezTo>
                      <a:pt x="10586" y="11009"/>
                      <a:pt x="10351" y="10732"/>
                      <a:pt x="10342" y="10646"/>
                    </a:cubicBezTo>
                    <a:cubicBezTo>
                      <a:pt x="10342" y="10499"/>
                      <a:pt x="10342" y="10431"/>
                      <a:pt x="10689" y="10148"/>
                    </a:cubicBezTo>
                    <a:cubicBezTo>
                      <a:pt x="11138" y="9780"/>
                      <a:pt x="11386" y="9295"/>
                      <a:pt x="11386" y="8784"/>
                    </a:cubicBezTo>
                    <a:cubicBezTo>
                      <a:pt x="11386" y="8342"/>
                      <a:pt x="11262" y="7947"/>
                      <a:pt x="11050" y="7659"/>
                    </a:cubicBezTo>
                    <a:lnTo>
                      <a:pt x="11238" y="7659"/>
                    </a:lnTo>
                    <a:lnTo>
                      <a:pt x="12276" y="6873"/>
                    </a:lnTo>
                    <a:lnTo>
                      <a:pt x="9463" y="6873"/>
                    </a:lnTo>
                    <a:cubicBezTo>
                      <a:pt x="8335" y="6873"/>
                      <a:pt x="7345" y="7759"/>
                      <a:pt x="7345" y="8769"/>
                    </a:cubicBezTo>
                    <a:cubicBezTo>
                      <a:pt x="7345" y="9812"/>
                      <a:pt x="8109" y="10605"/>
                      <a:pt x="9137" y="10648"/>
                    </a:cubicBezTo>
                    <a:cubicBezTo>
                      <a:pt x="9121" y="10722"/>
                      <a:pt x="9113" y="10795"/>
                      <a:pt x="9113" y="10868"/>
                    </a:cubicBezTo>
                    <a:cubicBezTo>
                      <a:pt x="9113" y="11018"/>
                      <a:pt x="9147" y="11162"/>
                      <a:pt x="9216" y="11300"/>
                    </a:cubicBezTo>
                    <a:cubicBezTo>
                      <a:pt x="7943" y="11309"/>
                      <a:pt x="6870" y="12161"/>
                      <a:pt x="6870" y="13167"/>
                    </a:cubicBezTo>
                    <a:cubicBezTo>
                      <a:pt x="6870" y="14071"/>
                      <a:pt x="7903" y="14727"/>
                      <a:pt x="9325" y="14727"/>
                    </a:cubicBezTo>
                    <a:cubicBezTo>
                      <a:pt x="10861" y="14727"/>
                      <a:pt x="11690" y="13766"/>
                      <a:pt x="11690" y="12860"/>
                    </a:cubicBezTo>
                    <a:cubicBezTo>
                      <a:pt x="11690" y="12108"/>
                      <a:pt x="11459" y="11656"/>
                      <a:pt x="10838" y="11196"/>
                    </a:cubicBezTo>
                    <a:moveTo>
                      <a:pt x="10800" y="20618"/>
                    </a:move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8"/>
                      <a:pt x="5378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2" name="Shape 2865"/>
              <p:cNvSpPr/>
              <p:nvPr/>
            </p:nvSpPr>
            <p:spPr>
              <a:xfrm>
                <a:off x="5387599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moveTo>
                      <a:pt x="13430" y="9320"/>
                    </a:moveTo>
                    <a:cubicBezTo>
                      <a:pt x="11975" y="9320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0"/>
                      <a:pt x="13430" y="9320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0"/>
                    </a:lnTo>
                    <a:lnTo>
                      <a:pt x="6873" y="9320"/>
                    </a:lnTo>
                    <a:cubicBezTo>
                      <a:pt x="6873" y="9320"/>
                      <a:pt x="6873" y="14727"/>
                      <a:pt x="6873" y="14727"/>
                    </a:cubicBezTo>
                    <a:close/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3" name="Shape 2869"/>
              <p:cNvSpPr/>
              <p:nvPr/>
            </p:nvSpPr>
            <p:spPr>
              <a:xfrm>
                <a:off x="6277733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3745"/>
                    </a:moveTo>
                    <a:cubicBezTo>
                      <a:pt x="14727" y="14287"/>
                      <a:pt x="14287" y="14727"/>
                      <a:pt x="13745" y="14727"/>
                    </a:cubicBezTo>
                    <a:lnTo>
                      <a:pt x="7855" y="14727"/>
                    </a:lnTo>
                    <a:cubicBezTo>
                      <a:pt x="7313" y="14727"/>
                      <a:pt x="6873" y="14287"/>
                      <a:pt x="6873" y="13745"/>
                    </a:cubicBezTo>
                    <a:lnTo>
                      <a:pt x="6873" y="10309"/>
                    </a:lnTo>
                    <a:lnTo>
                      <a:pt x="7904" y="10309"/>
                    </a:lnTo>
                    <a:cubicBezTo>
                      <a:pt x="7877" y="10470"/>
                      <a:pt x="7855" y="10632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6" y="13745"/>
                      <a:pt x="13745" y="12427"/>
                      <a:pt x="13745" y="10800"/>
                    </a:cubicBezTo>
                    <a:cubicBezTo>
                      <a:pt x="13745" y="10632"/>
                      <a:pt x="13723" y="10470"/>
                      <a:pt x="13696" y="10309"/>
                    </a:cubicBezTo>
                    <a:lnTo>
                      <a:pt x="14727" y="10309"/>
                    </a:lnTo>
                    <a:cubicBezTo>
                      <a:pt x="14727" y="10309"/>
                      <a:pt x="14727" y="13745"/>
                      <a:pt x="14727" y="13745"/>
                    </a:cubicBezTo>
                    <a:close/>
                    <a:moveTo>
                      <a:pt x="10800" y="8836"/>
                    </a:move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moveTo>
                      <a:pt x="12764" y="7364"/>
                    </a:moveTo>
                    <a:lnTo>
                      <a:pt x="14236" y="7364"/>
                    </a:lnTo>
                    <a:lnTo>
                      <a:pt x="14236" y="8836"/>
                    </a:lnTo>
                    <a:lnTo>
                      <a:pt x="12764" y="8836"/>
                    </a:lnTo>
                    <a:cubicBezTo>
                      <a:pt x="12764" y="8836"/>
                      <a:pt x="12764" y="7364"/>
                      <a:pt x="12764" y="7364"/>
                    </a:cubicBezTo>
                    <a:close/>
                    <a:moveTo>
                      <a:pt x="13745" y="5891"/>
                    </a:moveTo>
                    <a:lnTo>
                      <a:pt x="7855" y="5891"/>
                    </a:lnTo>
                    <a:cubicBezTo>
                      <a:pt x="6770" y="5891"/>
                      <a:pt x="5891" y="6770"/>
                      <a:pt x="5891" y="7855"/>
                    </a:cubicBezTo>
                    <a:lnTo>
                      <a:pt x="5891" y="13745"/>
                    </a:lnTo>
                    <a:cubicBezTo>
                      <a:pt x="5891" y="14830"/>
                      <a:pt x="6770" y="15709"/>
                      <a:pt x="7855" y="15709"/>
                    </a:cubicBezTo>
                    <a:lnTo>
                      <a:pt x="13745" y="15709"/>
                    </a:lnTo>
                    <a:cubicBezTo>
                      <a:pt x="14830" y="15709"/>
                      <a:pt x="15709" y="14830"/>
                      <a:pt x="15709" y="13745"/>
                    </a:cubicBezTo>
                    <a:lnTo>
                      <a:pt x="15709" y="7855"/>
                    </a:lnTo>
                    <a:cubicBezTo>
                      <a:pt x="15709" y="6770"/>
                      <a:pt x="14830" y="5891"/>
                      <a:pt x="13745" y="5891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542360" y="4594841"/>
            <a:ext cx="2146742" cy="909581"/>
            <a:chOff x="6542360" y="4594841"/>
            <a:chExt cx="2146742" cy="909581"/>
          </a:xfrm>
        </p:grpSpPr>
        <p:sp>
          <p:nvSpPr>
            <p:cNvPr id="14" name="TextBox 13"/>
            <p:cNvSpPr txBox="1"/>
            <p:nvPr/>
          </p:nvSpPr>
          <p:spPr>
            <a:xfrm>
              <a:off x="6542360" y="4594841"/>
              <a:ext cx="214674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AU" sz="1600" b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</a:t>
              </a:r>
              <a:r>
                <a:rPr lang="en-AU" sz="1600" b="1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endParaRPr lang="en-AU" sz="16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3408" y="4903085"/>
              <a:ext cx="914032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00" b="1">
                  <a:latin typeface="Source Sans Pro Light" panose="020B0403030403020204" pitchFamily="34" charset="0"/>
                  <a:ea typeface="Montserrat" charset="0"/>
                  <a:cs typeface="Montserrat" charset="0"/>
                </a:rPr>
                <a:t>SEO Manager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975507" y="5236245"/>
              <a:ext cx="1180612" cy="268177"/>
              <a:chOff x="4452862" y="10790697"/>
              <a:chExt cx="2361224" cy="536353"/>
            </a:xfrm>
          </p:grpSpPr>
          <p:sp>
            <p:nvSpPr>
              <p:cNvPr id="25" name="Shape 2864"/>
              <p:cNvSpPr/>
              <p:nvPr/>
            </p:nvSpPr>
            <p:spPr>
              <a:xfrm>
                <a:off x="4452862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5" y="7359"/>
                    </a:moveTo>
                    <a:lnTo>
                      <a:pt x="13743" y="7359"/>
                    </a:lnTo>
                    <a:lnTo>
                      <a:pt x="13743" y="8833"/>
                    </a:lnTo>
                    <a:lnTo>
                      <a:pt x="12265" y="8833"/>
                    </a:lnTo>
                    <a:lnTo>
                      <a:pt x="12265" y="9816"/>
                    </a:lnTo>
                    <a:lnTo>
                      <a:pt x="13743" y="9816"/>
                    </a:lnTo>
                    <a:lnTo>
                      <a:pt x="13743" y="11283"/>
                    </a:lnTo>
                    <a:lnTo>
                      <a:pt x="14725" y="11283"/>
                    </a:lnTo>
                    <a:lnTo>
                      <a:pt x="14725" y="9816"/>
                    </a:lnTo>
                    <a:lnTo>
                      <a:pt x="16205" y="9816"/>
                    </a:lnTo>
                    <a:lnTo>
                      <a:pt x="16205" y="8833"/>
                    </a:lnTo>
                    <a:lnTo>
                      <a:pt x="14725" y="8833"/>
                    </a:lnTo>
                    <a:cubicBezTo>
                      <a:pt x="14725" y="8833"/>
                      <a:pt x="14725" y="7359"/>
                      <a:pt x="14725" y="7359"/>
                    </a:cubicBezTo>
                    <a:close/>
                    <a:moveTo>
                      <a:pt x="9321" y="13946"/>
                    </a:moveTo>
                    <a:cubicBezTo>
                      <a:pt x="8620" y="13946"/>
                      <a:pt x="8071" y="13495"/>
                      <a:pt x="8071" y="12919"/>
                    </a:cubicBezTo>
                    <a:cubicBezTo>
                      <a:pt x="8071" y="12392"/>
                      <a:pt x="8713" y="11929"/>
                      <a:pt x="9446" y="11929"/>
                    </a:cubicBezTo>
                    <a:lnTo>
                      <a:pt x="9446" y="11723"/>
                    </a:lnTo>
                    <a:lnTo>
                      <a:pt x="9447" y="11723"/>
                    </a:lnTo>
                    <a:lnTo>
                      <a:pt x="9465" y="11929"/>
                    </a:lnTo>
                    <a:cubicBezTo>
                      <a:pt x="9624" y="11930"/>
                      <a:pt x="9777" y="11954"/>
                      <a:pt x="9922" y="12000"/>
                    </a:cubicBezTo>
                    <a:lnTo>
                      <a:pt x="10067" y="12104"/>
                    </a:lnTo>
                    <a:cubicBezTo>
                      <a:pt x="10440" y="12371"/>
                      <a:pt x="10637" y="12521"/>
                      <a:pt x="10695" y="12764"/>
                    </a:cubicBezTo>
                    <a:cubicBezTo>
                      <a:pt x="10710" y="12827"/>
                      <a:pt x="10717" y="12891"/>
                      <a:pt x="10717" y="12954"/>
                    </a:cubicBezTo>
                    <a:cubicBezTo>
                      <a:pt x="10717" y="13612"/>
                      <a:pt x="10247" y="13946"/>
                      <a:pt x="9321" y="13946"/>
                    </a:cubicBezTo>
                    <a:moveTo>
                      <a:pt x="8542" y="8739"/>
                    </a:moveTo>
                    <a:cubicBezTo>
                      <a:pt x="8495" y="8362"/>
                      <a:pt x="8574" y="8014"/>
                      <a:pt x="8754" y="7806"/>
                    </a:cubicBezTo>
                    <a:cubicBezTo>
                      <a:pt x="8864" y="7680"/>
                      <a:pt x="9006" y="7613"/>
                      <a:pt x="9164" y="7613"/>
                    </a:cubicBezTo>
                    <a:lnTo>
                      <a:pt x="9164" y="7409"/>
                    </a:lnTo>
                    <a:lnTo>
                      <a:pt x="9182" y="7613"/>
                    </a:lnTo>
                    <a:cubicBezTo>
                      <a:pt x="9653" y="7628"/>
                      <a:pt x="10105" y="8185"/>
                      <a:pt x="10189" y="8855"/>
                    </a:cubicBezTo>
                    <a:cubicBezTo>
                      <a:pt x="10237" y="9239"/>
                      <a:pt x="10155" y="9596"/>
                      <a:pt x="9970" y="9809"/>
                    </a:cubicBezTo>
                    <a:cubicBezTo>
                      <a:pt x="9860" y="9935"/>
                      <a:pt x="9722" y="10002"/>
                      <a:pt x="9550" y="10001"/>
                    </a:cubicBezTo>
                    <a:lnTo>
                      <a:pt x="9549" y="10001"/>
                    </a:lnTo>
                    <a:cubicBezTo>
                      <a:pt x="9087" y="9988"/>
                      <a:pt x="8626" y="9409"/>
                      <a:pt x="8542" y="8739"/>
                    </a:cubicBezTo>
                    <a:moveTo>
                      <a:pt x="10838" y="11196"/>
                    </a:moveTo>
                    <a:cubicBezTo>
                      <a:pt x="10586" y="11009"/>
                      <a:pt x="10351" y="10732"/>
                      <a:pt x="10342" y="10646"/>
                    </a:cubicBezTo>
                    <a:cubicBezTo>
                      <a:pt x="10342" y="10499"/>
                      <a:pt x="10342" y="10431"/>
                      <a:pt x="10689" y="10148"/>
                    </a:cubicBezTo>
                    <a:cubicBezTo>
                      <a:pt x="11138" y="9780"/>
                      <a:pt x="11386" y="9295"/>
                      <a:pt x="11386" y="8784"/>
                    </a:cubicBezTo>
                    <a:cubicBezTo>
                      <a:pt x="11386" y="8342"/>
                      <a:pt x="11262" y="7947"/>
                      <a:pt x="11050" y="7659"/>
                    </a:cubicBezTo>
                    <a:lnTo>
                      <a:pt x="11238" y="7659"/>
                    </a:lnTo>
                    <a:lnTo>
                      <a:pt x="12276" y="6873"/>
                    </a:lnTo>
                    <a:lnTo>
                      <a:pt x="9463" y="6873"/>
                    </a:lnTo>
                    <a:cubicBezTo>
                      <a:pt x="8335" y="6873"/>
                      <a:pt x="7345" y="7759"/>
                      <a:pt x="7345" y="8769"/>
                    </a:cubicBezTo>
                    <a:cubicBezTo>
                      <a:pt x="7345" y="9812"/>
                      <a:pt x="8109" y="10605"/>
                      <a:pt x="9137" y="10648"/>
                    </a:cubicBezTo>
                    <a:cubicBezTo>
                      <a:pt x="9121" y="10722"/>
                      <a:pt x="9113" y="10795"/>
                      <a:pt x="9113" y="10868"/>
                    </a:cubicBezTo>
                    <a:cubicBezTo>
                      <a:pt x="9113" y="11018"/>
                      <a:pt x="9147" y="11162"/>
                      <a:pt x="9216" y="11300"/>
                    </a:cubicBezTo>
                    <a:cubicBezTo>
                      <a:pt x="7943" y="11309"/>
                      <a:pt x="6870" y="12161"/>
                      <a:pt x="6870" y="13167"/>
                    </a:cubicBezTo>
                    <a:cubicBezTo>
                      <a:pt x="6870" y="14071"/>
                      <a:pt x="7903" y="14727"/>
                      <a:pt x="9325" y="14727"/>
                    </a:cubicBezTo>
                    <a:cubicBezTo>
                      <a:pt x="10861" y="14727"/>
                      <a:pt x="11690" y="13766"/>
                      <a:pt x="11690" y="12860"/>
                    </a:cubicBezTo>
                    <a:cubicBezTo>
                      <a:pt x="11690" y="12108"/>
                      <a:pt x="11459" y="11656"/>
                      <a:pt x="10838" y="11196"/>
                    </a:cubicBezTo>
                    <a:moveTo>
                      <a:pt x="10800" y="20618"/>
                    </a:move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8"/>
                      <a:pt x="5378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6" name="Shape 2865"/>
              <p:cNvSpPr/>
              <p:nvPr/>
            </p:nvSpPr>
            <p:spPr>
              <a:xfrm>
                <a:off x="5387599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moveTo>
                      <a:pt x="13430" y="9320"/>
                    </a:moveTo>
                    <a:cubicBezTo>
                      <a:pt x="11975" y="9320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0"/>
                      <a:pt x="13430" y="9320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0"/>
                    </a:lnTo>
                    <a:lnTo>
                      <a:pt x="6873" y="9320"/>
                    </a:lnTo>
                    <a:cubicBezTo>
                      <a:pt x="6873" y="9320"/>
                      <a:pt x="6873" y="14727"/>
                      <a:pt x="6873" y="14727"/>
                    </a:cubicBezTo>
                    <a:close/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7" name="Shape 2869"/>
              <p:cNvSpPr/>
              <p:nvPr/>
            </p:nvSpPr>
            <p:spPr>
              <a:xfrm>
                <a:off x="6277733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3745"/>
                    </a:moveTo>
                    <a:cubicBezTo>
                      <a:pt x="14727" y="14287"/>
                      <a:pt x="14287" y="14727"/>
                      <a:pt x="13745" y="14727"/>
                    </a:cubicBezTo>
                    <a:lnTo>
                      <a:pt x="7855" y="14727"/>
                    </a:lnTo>
                    <a:cubicBezTo>
                      <a:pt x="7313" y="14727"/>
                      <a:pt x="6873" y="14287"/>
                      <a:pt x="6873" y="13745"/>
                    </a:cubicBezTo>
                    <a:lnTo>
                      <a:pt x="6873" y="10309"/>
                    </a:lnTo>
                    <a:lnTo>
                      <a:pt x="7904" y="10309"/>
                    </a:lnTo>
                    <a:cubicBezTo>
                      <a:pt x="7877" y="10470"/>
                      <a:pt x="7855" y="10632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6" y="13745"/>
                      <a:pt x="13745" y="12427"/>
                      <a:pt x="13745" y="10800"/>
                    </a:cubicBezTo>
                    <a:cubicBezTo>
                      <a:pt x="13745" y="10632"/>
                      <a:pt x="13723" y="10470"/>
                      <a:pt x="13696" y="10309"/>
                    </a:cubicBezTo>
                    <a:lnTo>
                      <a:pt x="14727" y="10309"/>
                    </a:lnTo>
                    <a:cubicBezTo>
                      <a:pt x="14727" y="10309"/>
                      <a:pt x="14727" y="13745"/>
                      <a:pt x="14727" y="13745"/>
                    </a:cubicBezTo>
                    <a:close/>
                    <a:moveTo>
                      <a:pt x="10800" y="8836"/>
                    </a:move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moveTo>
                      <a:pt x="12764" y="7364"/>
                    </a:moveTo>
                    <a:lnTo>
                      <a:pt x="14236" y="7364"/>
                    </a:lnTo>
                    <a:lnTo>
                      <a:pt x="14236" y="8836"/>
                    </a:lnTo>
                    <a:lnTo>
                      <a:pt x="12764" y="8836"/>
                    </a:lnTo>
                    <a:cubicBezTo>
                      <a:pt x="12764" y="8836"/>
                      <a:pt x="12764" y="7364"/>
                      <a:pt x="12764" y="7364"/>
                    </a:cubicBezTo>
                    <a:close/>
                    <a:moveTo>
                      <a:pt x="13745" y="5891"/>
                    </a:moveTo>
                    <a:lnTo>
                      <a:pt x="7855" y="5891"/>
                    </a:lnTo>
                    <a:cubicBezTo>
                      <a:pt x="6770" y="5891"/>
                      <a:pt x="5891" y="6770"/>
                      <a:pt x="5891" y="7855"/>
                    </a:cubicBezTo>
                    <a:lnTo>
                      <a:pt x="5891" y="13745"/>
                    </a:lnTo>
                    <a:cubicBezTo>
                      <a:pt x="5891" y="14830"/>
                      <a:pt x="6770" y="15709"/>
                      <a:pt x="7855" y="15709"/>
                    </a:cubicBezTo>
                    <a:lnTo>
                      <a:pt x="13745" y="15709"/>
                    </a:lnTo>
                    <a:cubicBezTo>
                      <a:pt x="14830" y="15709"/>
                      <a:pt x="15709" y="14830"/>
                      <a:pt x="15709" y="13745"/>
                    </a:cubicBezTo>
                    <a:lnTo>
                      <a:pt x="15709" y="7855"/>
                    </a:lnTo>
                    <a:cubicBezTo>
                      <a:pt x="15709" y="6770"/>
                      <a:pt x="14830" y="5891"/>
                      <a:pt x="13745" y="5891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710445" y="4594841"/>
            <a:ext cx="2146742" cy="919902"/>
            <a:chOff x="3710445" y="4594841"/>
            <a:chExt cx="2146742" cy="919902"/>
          </a:xfrm>
        </p:grpSpPr>
        <p:sp>
          <p:nvSpPr>
            <p:cNvPr id="16" name="TextBox 15"/>
            <p:cNvSpPr txBox="1"/>
            <p:nvPr/>
          </p:nvSpPr>
          <p:spPr>
            <a:xfrm>
              <a:off x="3710445" y="4594841"/>
              <a:ext cx="214674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AU" sz="1600" b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</a:t>
              </a:r>
              <a:r>
                <a:rPr lang="en-AU" sz="1600" b="1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endParaRPr lang="en-AU" sz="16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6725" y="4913406"/>
              <a:ext cx="647934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00" b="1">
                  <a:latin typeface="Source Sans Pro Light" panose="020B0403030403020204" pitchFamily="34" charset="0"/>
                  <a:ea typeface="Montserrat" charset="0"/>
                  <a:cs typeface="Montserrat" charset="0"/>
                </a:rPr>
                <a:t>Founder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048270" y="5246566"/>
              <a:ext cx="1180612" cy="268177"/>
              <a:chOff x="4452862" y="10790697"/>
              <a:chExt cx="2361224" cy="536353"/>
            </a:xfrm>
          </p:grpSpPr>
          <p:sp>
            <p:nvSpPr>
              <p:cNvPr id="29" name="Shape 2864"/>
              <p:cNvSpPr/>
              <p:nvPr/>
            </p:nvSpPr>
            <p:spPr>
              <a:xfrm>
                <a:off x="4452862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5" y="7359"/>
                    </a:moveTo>
                    <a:lnTo>
                      <a:pt x="13743" y="7359"/>
                    </a:lnTo>
                    <a:lnTo>
                      <a:pt x="13743" y="8833"/>
                    </a:lnTo>
                    <a:lnTo>
                      <a:pt x="12265" y="8833"/>
                    </a:lnTo>
                    <a:lnTo>
                      <a:pt x="12265" y="9816"/>
                    </a:lnTo>
                    <a:lnTo>
                      <a:pt x="13743" y="9816"/>
                    </a:lnTo>
                    <a:lnTo>
                      <a:pt x="13743" y="11283"/>
                    </a:lnTo>
                    <a:lnTo>
                      <a:pt x="14725" y="11283"/>
                    </a:lnTo>
                    <a:lnTo>
                      <a:pt x="14725" y="9816"/>
                    </a:lnTo>
                    <a:lnTo>
                      <a:pt x="16205" y="9816"/>
                    </a:lnTo>
                    <a:lnTo>
                      <a:pt x="16205" y="8833"/>
                    </a:lnTo>
                    <a:lnTo>
                      <a:pt x="14725" y="8833"/>
                    </a:lnTo>
                    <a:cubicBezTo>
                      <a:pt x="14725" y="8833"/>
                      <a:pt x="14725" y="7359"/>
                      <a:pt x="14725" y="7359"/>
                    </a:cubicBezTo>
                    <a:close/>
                    <a:moveTo>
                      <a:pt x="9321" y="13946"/>
                    </a:moveTo>
                    <a:cubicBezTo>
                      <a:pt x="8620" y="13946"/>
                      <a:pt x="8071" y="13495"/>
                      <a:pt x="8071" y="12919"/>
                    </a:cubicBezTo>
                    <a:cubicBezTo>
                      <a:pt x="8071" y="12392"/>
                      <a:pt x="8713" y="11929"/>
                      <a:pt x="9446" y="11929"/>
                    </a:cubicBezTo>
                    <a:lnTo>
                      <a:pt x="9446" y="11723"/>
                    </a:lnTo>
                    <a:lnTo>
                      <a:pt x="9447" y="11723"/>
                    </a:lnTo>
                    <a:lnTo>
                      <a:pt x="9465" y="11929"/>
                    </a:lnTo>
                    <a:cubicBezTo>
                      <a:pt x="9624" y="11930"/>
                      <a:pt x="9777" y="11954"/>
                      <a:pt x="9922" y="12000"/>
                    </a:cubicBezTo>
                    <a:lnTo>
                      <a:pt x="10067" y="12104"/>
                    </a:lnTo>
                    <a:cubicBezTo>
                      <a:pt x="10440" y="12371"/>
                      <a:pt x="10637" y="12521"/>
                      <a:pt x="10695" y="12764"/>
                    </a:cubicBezTo>
                    <a:cubicBezTo>
                      <a:pt x="10710" y="12827"/>
                      <a:pt x="10717" y="12891"/>
                      <a:pt x="10717" y="12954"/>
                    </a:cubicBezTo>
                    <a:cubicBezTo>
                      <a:pt x="10717" y="13612"/>
                      <a:pt x="10247" y="13946"/>
                      <a:pt x="9321" y="13946"/>
                    </a:cubicBezTo>
                    <a:moveTo>
                      <a:pt x="8542" y="8739"/>
                    </a:moveTo>
                    <a:cubicBezTo>
                      <a:pt x="8495" y="8362"/>
                      <a:pt x="8574" y="8014"/>
                      <a:pt x="8754" y="7806"/>
                    </a:cubicBezTo>
                    <a:cubicBezTo>
                      <a:pt x="8864" y="7680"/>
                      <a:pt x="9006" y="7613"/>
                      <a:pt x="9164" y="7613"/>
                    </a:cubicBezTo>
                    <a:lnTo>
                      <a:pt x="9164" y="7409"/>
                    </a:lnTo>
                    <a:lnTo>
                      <a:pt x="9182" y="7613"/>
                    </a:lnTo>
                    <a:cubicBezTo>
                      <a:pt x="9653" y="7628"/>
                      <a:pt x="10105" y="8185"/>
                      <a:pt x="10189" y="8855"/>
                    </a:cubicBezTo>
                    <a:cubicBezTo>
                      <a:pt x="10237" y="9239"/>
                      <a:pt x="10155" y="9596"/>
                      <a:pt x="9970" y="9809"/>
                    </a:cubicBezTo>
                    <a:cubicBezTo>
                      <a:pt x="9860" y="9935"/>
                      <a:pt x="9722" y="10002"/>
                      <a:pt x="9550" y="10001"/>
                    </a:cubicBezTo>
                    <a:lnTo>
                      <a:pt x="9549" y="10001"/>
                    </a:lnTo>
                    <a:cubicBezTo>
                      <a:pt x="9087" y="9988"/>
                      <a:pt x="8626" y="9409"/>
                      <a:pt x="8542" y="8739"/>
                    </a:cubicBezTo>
                    <a:moveTo>
                      <a:pt x="10838" y="11196"/>
                    </a:moveTo>
                    <a:cubicBezTo>
                      <a:pt x="10586" y="11009"/>
                      <a:pt x="10351" y="10732"/>
                      <a:pt x="10342" y="10646"/>
                    </a:cubicBezTo>
                    <a:cubicBezTo>
                      <a:pt x="10342" y="10499"/>
                      <a:pt x="10342" y="10431"/>
                      <a:pt x="10689" y="10148"/>
                    </a:cubicBezTo>
                    <a:cubicBezTo>
                      <a:pt x="11138" y="9780"/>
                      <a:pt x="11386" y="9295"/>
                      <a:pt x="11386" y="8784"/>
                    </a:cubicBezTo>
                    <a:cubicBezTo>
                      <a:pt x="11386" y="8342"/>
                      <a:pt x="11262" y="7947"/>
                      <a:pt x="11050" y="7659"/>
                    </a:cubicBezTo>
                    <a:lnTo>
                      <a:pt x="11238" y="7659"/>
                    </a:lnTo>
                    <a:lnTo>
                      <a:pt x="12276" y="6873"/>
                    </a:lnTo>
                    <a:lnTo>
                      <a:pt x="9463" y="6873"/>
                    </a:lnTo>
                    <a:cubicBezTo>
                      <a:pt x="8335" y="6873"/>
                      <a:pt x="7345" y="7759"/>
                      <a:pt x="7345" y="8769"/>
                    </a:cubicBezTo>
                    <a:cubicBezTo>
                      <a:pt x="7345" y="9812"/>
                      <a:pt x="8109" y="10605"/>
                      <a:pt x="9137" y="10648"/>
                    </a:cubicBezTo>
                    <a:cubicBezTo>
                      <a:pt x="9121" y="10722"/>
                      <a:pt x="9113" y="10795"/>
                      <a:pt x="9113" y="10868"/>
                    </a:cubicBezTo>
                    <a:cubicBezTo>
                      <a:pt x="9113" y="11018"/>
                      <a:pt x="9147" y="11162"/>
                      <a:pt x="9216" y="11300"/>
                    </a:cubicBezTo>
                    <a:cubicBezTo>
                      <a:pt x="7943" y="11309"/>
                      <a:pt x="6870" y="12161"/>
                      <a:pt x="6870" y="13167"/>
                    </a:cubicBezTo>
                    <a:cubicBezTo>
                      <a:pt x="6870" y="14071"/>
                      <a:pt x="7903" y="14727"/>
                      <a:pt x="9325" y="14727"/>
                    </a:cubicBezTo>
                    <a:cubicBezTo>
                      <a:pt x="10861" y="14727"/>
                      <a:pt x="11690" y="13766"/>
                      <a:pt x="11690" y="12860"/>
                    </a:cubicBezTo>
                    <a:cubicBezTo>
                      <a:pt x="11690" y="12108"/>
                      <a:pt x="11459" y="11656"/>
                      <a:pt x="10838" y="11196"/>
                    </a:cubicBezTo>
                    <a:moveTo>
                      <a:pt x="10800" y="20618"/>
                    </a:move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8"/>
                      <a:pt x="5378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30" name="Shape 2865"/>
              <p:cNvSpPr/>
              <p:nvPr/>
            </p:nvSpPr>
            <p:spPr>
              <a:xfrm>
                <a:off x="5387599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moveTo>
                      <a:pt x="13430" y="9320"/>
                    </a:moveTo>
                    <a:cubicBezTo>
                      <a:pt x="11975" y="9320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0"/>
                      <a:pt x="13430" y="9320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0"/>
                    </a:lnTo>
                    <a:lnTo>
                      <a:pt x="6873" y="9320"/>
                    </a:lnTo>
                    <a:cubicBezTo>
                      <a:pt x="6873" y="9320"/>
                      <a:pt x="6873" y="14727"/>
                      <a:pt x="6873" y="14727"/>
                    </a:cubicBezTo>
                    <a:close/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31" name="Shape 2869"/>
              <p:cNvSpPr/>
              <p:nvPr/>
            </p:nvSpPr>
            <p:spPr>
              <a:xfrm>
                <a:off x="6277733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3745"/>
                    </a:moveTo>
                    <a:cubicBezTo>
                      <a:pt x="14727" y="14287"/>
                      <a:pt x="14287" y="14727"/>
                      <a:pt x="13745" y="14727"/>
                    </a:cubicBezTo>
                    <a:lnTo>
                      <a:pt x="7855" y="14727"/>
                    </a:lnTo>
                    <a:cubicBezTo>
                      <a:pt x="7313" y="14727"/>
                      <a:pt x="6873" y="14287"/>
                      <a:pt x="6873" y="13745"/>
                    </a:cubicBezTo>
                    <a:lnTo>
                      <a:pt x="6873" y="10309"/>
                    </a:lnTo>
                    <a:lnTo>
                      <a:pt x="7904" y="10309"/>
                    </a:lnTo>
                    <a:cubicBezTo>
                      <a:pt x="7877" y="10470"/>
                      <a:pt x="7855" y="10632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6" y="13745"/>
                      <a:pt x="13745" y="12427"/>
                      <a:pt x="13745" y="10800"/>
                    </a:cubicBezTo>
                    <a:cubicBezTo>
                      <a:pt x="13745" y="10632"/>
                      <a:pt x="13723" y="10470"/>
                      <a:pt x="13696" y="10309"/>
                    </a:cubicBezTo>
                    <a:lnTo>
                      <a:pt x="14727" y="10309"/>
                    </a:lnTo>
                    <a:cubicBezTo>
                      <a:pt x="14727" y="10309"/>
                      <a:pt x="14727" y="13745"/>
                      <a:pt x="14727" y="13745"/>
                    </a:cubicBezTo>
                    <a:close/>
                    <a:moveTo>
                      <a:pt x="10800" y="8836"/>
                    </a:move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moveTo>
                      <a:pt x="12764" y="7364"/>
                    </a:moveTo>
                    <a:lnTo>
                      <a:pt x="14236" y="7364"/>
                    </a:lnTo>
                    <a:lnTo>
                      <a:pt x="14236" y="8836"/>
                    </a:lnTo>
                    <a:lnTo>
                      <a:pt x="12764" y="8836"/>
                    </a:lnTo>
                    <a:cubicBezTo>
                      <a:pt x="12764" y="8836"/>
                      <a:pt x="12764" y="7364"/>
                      <a:pt x="12764" y="7364"/>
                    </a:cubicBezTo>
                    <a:close/>
                    <a:moveTo>
                      <a:pt x="13745" y="5891"/>
                    </a:moveTo>
                    <a:lnTo>
                      <a:pt x="7855" y="5891"/>
                    </a:lnTo>
                    <a:cubicBezTo>
                      <a:pt x="6770" y="5891"/>
                      <a:pt x="5891" y="6770"/>
                      <a:pt x="5891" y="7855"/>
                    </a:cubicBezTo>
                    <a:lnTo>
                      <a:pt x="5891" y="13745"/>
                    </a:lnTo>
                    <a:cubicBezTo>
                      <a:pt x="5891" y="14830"/>
                      <a:pt x="6770" y="15709"/>
                      <a:pt x="7855" y="15709"/>
                    </a:cubicBezTo>
                    <a:lnTo>
                      <a:pt x="13745" y="15709"/>
                    </a:lnTo>
                    <a:cubicBezTo>
                      <a:pt x="14830" y="15709"/>
                      <a:pt x="15709" y="14830"/>
                      <a:pt x="15709" y="13745"/>
                    </a:cubicBezTo>
                    <a:lnTo>
                      <a:pt x="15709" y="7855"/>
                    </a:lnTo>
                    <a:cubicBezTo>
                      <a:pt x="15709" y="6770"/>
                      <a:pt x="14830" y="5891"/>
                      <a:pt x="13745" y="5891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770909" y="4579920"/>
            <a:ext cx="2146742" cy="934823"/>
            <a:chOff x="770909" y="4579920"/>
            <a:chExt cx="2146742" cy="934823"/>
          </a:xfrm>
        </p:grpSpPr>
        <p:sp>
          <p:nvSpPr>
            <p:cNvPr id="18" name="TextBox 17"/>
            <p:cNvSpPr txBox="1"/>
            <p:nvPr/>
          </p:nvSpPr>
          <p:spPr>
            <a:xfrm>
              <a:off x="770909" y="4579920"/>
              <a:ext cx="214674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AU" sz="1600" b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Source Sans </a:t>
              </a:r>
              <a:r>
                <a:rPr lang="en-AU" sz="1600" b="1" err="1">
                  <a:latin typeface="Source Sans Pro SemiBold" panose="020B0603030403020204" pitchFamily="34" charset="0"/>
                  <a:ea typeface="Source Sans Pro SemiBold" panose="020B0603030403020204" pitchFamily="34" charset="0"/>
                  <a:cs typeface="Roboto Black" panose="02000000000000000000" pitchFamily="2" charset="0"/>
                </a:rPr>
                <a:t>Semibold</a:t>
              </a:r>
              <a:endParaRPr lang="en-AU" sz="16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0276" y="4913406"/>
              <a:ext cx="667170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000" b="1">
                  <a:latin typeface="Source Sans Pro Light" panose="020B0403030403020204" pitchFamily="34" charset="0"/>
                  <a:ea typeface="Montserrat" charset="0"/>
                  <a:cs typeface="Montserrat" charset="0"/>
                </a:rPr>
                <a:t>Designer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37794" y="5246566"/>
              <a:ext cx="1180612" cy="268177"/>
              <a:chOff x="4452862" y="10790697"/>
              <a:chExt cx="2361224" cy="536353"/>
            </a:xfrm>
          </p:grpSpPr>
          <p:sp>
            <p:nvSpPr>
              <p:cNvPr id="33" name="Shape 2864"/>
              <p:cNvSpPr/>
              <p:nvPr/>
            </p:nvSpPr>
            <p:spPr>
              <a:xfrm>
                <a:off x="4452862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5" y="7359"/>
                    </a:moveTo>
                    <a:lnTo>
                      <a:pt x="13743" y="7359"/>
                    </a:lnTo>
                    <a:lnTo>
                      <a:pt x="13743" y="8833"/>
                    </a:lnTo>
                    <a:lnTo>
                      <a:pt x="12265" y="8833"/>
                    </a:lnTo>
                    <a:lnTo>
                      <a:pt x="12265" y="9816"/>
                    </a:lnTo>
                    <a:lnTo>
                      <a:pt x="13743" y="9816"/>
                    </a:lnTo>
                    <a:lnTo>
                      <a:pt x="13743" y="11283"/>
                    </a:lnTo>
                    <a:lnTo>
                      <a:pt x="14725" y="11283"/>
                    </a:lnTo>
                    <a:lnTo>
                      <a:pt x="14725" y="9816"/>
                    </a:lnTo>
                    <a:lnTo>
                      <a:pt x="16205" y="9816"/>
                    </a:lnTo>
                    <a:lnTo>
                      <a:pt x="16205" y="8833"/>
                    </a:lnTo>
                    <a:lnTo>
                      <a:pt x="14725" y="8833"/>
                    </a:lnTo>
                    <a:cubicBezTo>
                      <a:pt x="14725" y="8833"/>
                      <a:pt x="14725" y="7359"/>
                      <a:pt x="14725" y="7359"/>
                    </a:cubicBezTo>
                    <a:close/>
                    <a:moveTo>
                      <a:pt x="9321" y="13946"/>
                    </a:moveTo>
                    <a:cubicBezTo>
                      <a:pt x="8620" y="13946"/>
                      <a:pt x="8071" y="13495"/>
                      <a:pt x="8071" y="12919"/>
                    </a:cubicBezTo>
                    <a:cubicBezTo>
                      <a:pt x="8071" y="12392"/>
                      <a:pt x="8713" y="11929"/>
                      <a:pt x="9446" y="11929"/>
                    </a:cubicBezTo>
                    <a:lnTo>
                      <a:pt x="9446" y="11723"/>
                    </a:lnTo>
                    <a:lnTo>
                      <a:pt x="9447" y="11723"/>
                    </a:lnTo>
                    <a:lnTo>
                      <a:pt x="9465" y="11929"/>
                    </a:lnTo>
                    <a:cubicBezTo>
                      <a:pt x="9624" y="11930"/>
                      <a:pt x="9777" y="11954"/>
                      <a:pt x="9922" y="12000"/>
                    </a:cubicBezTo>
                    <a:lnTo>
                      <a:pt x="10067" y="12104"/>
                    </a:lnTo>
                    <a:cubicBezTo>
                      <a:pt x="10440" y="12371"/>
                      <a:pt x="10637" y="12521"/>
                      <a:pt x="10695" y="12764"/>
                    </a:cubicBezTo>
                    <a:cubicBezTo>
                      <a:pt x="10710" y="12827"/>
                      <a:pt x="10717" y="12891"/>
                      <a:pt x="10717" y="12954"/>
                    </a:cubicBezTo>
                    <a:cubicBezTo>
                      <a:pt x="10717" y="13612"/>
                      <a:pt x="10247" y="13946"/>
                      <a:pt x="9321" y="13946"/>
                    </a:cubicBezTo>
                    <a:moveTo>
                      <a:pt x="8542" y="8739"/>
                    </a:moveTo>
                    <a:cubicBezTo>
                      <a:pt x="8495" y="8362"/>
                      <a:pt x="8574" y="8014"/>
                      <a:pt x="8754" y="7806"/>
                    </a:cubicBezTo>
                    <a:cubicBezTo>
                      <a:pt x="8864" y="7680"/>
                      <a:pt x="9006" y="7613"/>
                      <a:pt x="9164" y="7613"/>
                    </a:cubicBezTo>
                    <a:lnTo>
                      <a:pt x="9164" y="7409"/>
                    </a:lnTo>
                    <a:lnTo>
                      <a:pt x="9182" y="7613"/>
                    </a:lnTo>
                    <a:cubicBezTo>
                      <a:pt x="9653" y="7628"/>
                      <a:pt x="10105" y="8185"/>
                      <a:pt x="10189" y="8855"/>
                    </a:cubicBezTo>
                    <a:cubicBezTo>
                      <a:pt x="10237" y="9239"/>
                      <a:pt x="10155" y="9596"/>
                      <a:pt x="9970" y="9809"/>
                    </a:cubicBezTo>
                    <a:cubicBezTo>
                      <a:pt x="9860" y="9935"/>
                      <a:pt x="9722" y="10002"/>
                      <a:pt x="9550" y="10001"/>
                    </a:cubicBezTo>
                    <a:lnTo>
                      <a:pt x="9549" y="10001"/>
                    </a:lnTo>
                    <a:cubicBezTo>
                      <a:pt x="9087" y="9988"/>
                      <a:pt x="8626" y="9409"/>
                      <a:pt x="8542" y="8739"/>
                    </a:cubicBezTo>
                    <a:moveTo>
                      <a:pt x="10838" y="11196"/>
                    </a:moveTo>
                    <a:cubicBezTo>
                      <a:pt x="10586" y="11009"/>
                      <a:pt x="10351" y="10732"/>
                      <a:pt x="10342" y="10646"/>
                    </a:cubicBezTo>
                    <a:cubicBezTo>
                      <a:pt x="10342" y="10499"/>
                      <a:pt x="10342" y="10431"/>
                      <a:pt x="10689" y="10148"/>
                    </a:cubicBezTo>
                    <a:cubicBezTo>
                      <a:pt x="11138" y="9780"/>
                      <a:pt x="11386" y="9295"/>
                      <a:pt x="11386" y="8784"/>
                    </a:cubicBezTo>
                    <a:cubicBezTo>
                      <a:pt x="11386" y="8342"/>
                      <a:pt x="11262" y="7947"/>
                      <a:pt x="11050" y="7659"/>
                    </a:cubicBezTo>
                    <a:lnTo>
                      <a:pt x="11238" y="7659"/>
                    </a:lnTo>
                    <a:lnTo>
                      <a:pt x="12276" y="6873"/>
                    </a:lnTo>
                    <a:lnTo>
                      <a:pt x="9463" y="6873"/>
                    </a:lnTo>
                    <a:cubicBezTo>
                      <a:pt x="8335" y="6873"/>
                      <a:pt x="7345" y="7759"/>
                      <a:pt x="7345" y="8769"/>
                    </a:cubicBezTo>
                    <a:cubicBezTo>
                      <a:pt x="7345" y="9812"/>
                      <a:pt x="8109" y="10605"/>
                      <a:pt x="9137" y="10648"/>
                    </a:cubicBezTo>
                    <a:cubicBezTo>
                      <a:pt x="9121" y="10722"/>
                      <a:pt x="9113" y="10795"/>
                      <a:pt x="9113" y="10868"/>
                    </a:cubicBezTo>
                    <a:cubicBezTo>
                      <a:pt x="9113" y="11018"/>
                      <a:pt x="9147" y="11162"/>
                      <a:pt x="9216" y="11300"/>
                    </a:cubicBezTo>
                    <a:cubicBezTo>
                      <a:pt x="7943" y="11309"/>
                      <a:pt x="6870" y="12161"/>
                      <a:pt x="6870" y="13167"/>
                    </a:cubicBezTo>
                    <a:cubicBezTo>
                      <a:pt x="6870" y="14071"/>
                      <a:pt x="7903" y="14727"/>
                      <a:pt x="9325" y="14727"/>
                    </a:cubicBezTo>
                    <a:cubicBezTo>
                      <a:pt x="10861" y="14727"/>
                      <a:pt x="11690" y="13766"/>
                      <a:pt x="11690" y="12860"/>
                    </a:cubicBezTo>
                    <a:cubicBezTo>
                      <a:pt x="11690" y="12108"/>
                      <a:pt x="11459" y="11656"/>
                      <a:pt x="10838" y="11196"/>
                    </a:cubicBezTo>
                    <a:moveTo>
                      <a:pt x="10800" y="20618"/>
                    </a:move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8"/>
                      <a:pt x="5378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34" name="Shape 2865"/>
              <p:cNvSpPr/>
              <p:nvPr/>
            </p:nvSpPr>
            <p:spPr>
              <a:xfrm>
                <a:off x="5387599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moveTo>
                      <a:pt x="13430" y="9320"/>
                    </a:moveTo>
                    <a:cubicBezTo>
                      <a:pt x="11975" y="9320"/>
                      <a:pt x="11780" y="10196"/>
                      <a:pt x="11780" y="10196"/>
                    </a:cubicBezTo>
                    <a:lnTo>
                      <a:pt x="11782" y="9327"/>
                    </a:lnTo>
                    <a:lnTo>
                      <a:pt x="9818" y="9327"/>
                    </a:lnTo>
                    <a:lnTo>
                      <a:pt x="9818" y="14727"/>
                    </a:lnTo>
                    <a:lnTo>
                      <a:pt x="11782" y="14727"/>
                    </a:lnTo>
                    <a:lnTo>
                      <a:pt x="11782" y="11782"/>
                    </a:lnTo>
                    <a:cubicBezTo>
                      <a:pt x="11782" y="11782"/>
                      <a:pt x="11782" y="10793"/>
                      <a:pt x="12616" y="10793"/>
                    </a:cubicBezTo>
                    <a:cubicBezTo>
                      <a:pt x="13086" y="10793"/>
                      <a:pt x="13255" y="11232"/>
                      <a:pt x="13255" y="11782"/>
                    </a:cubicBezTo>
                    <a:lnTo>
                      <a:pt x="13255" y="14727"/>
                    </a:lnTo>
                    <a:lnTo>
                      <a:pt x="15218" y="14727"/>
                    </a:lnTo>
                    <a:lnTo>
                      <a:pt x="15218" y="11782"/>
                    </a:lnTo>
                    <a:cubicBezTo>
                      <a:pt x="15218" y="10245"/>
                      <a:pt x="14550" y="9320"/>
                      <a:pt x="13430" y="9320"/>
                    </a:cubicBezTo>
                    <a:moveTo>
                      <a:pt x="6873" y="14727"/>
                    </a:moveTo>
                    <a:lnTo>
                      <a:pt x="8829" y="14727"/>
                    </a:lnTo>
                    <a:lnTo>
                      <a:pt x="8829" y="9320"/>
                    </a:lnTo>
                    <a:lnTo>
                      <a:pt x="6873" y="9320"/>
                    </a:lnTo>
                    <a:cubicBezTo>
                      <a:pt x="6873" y="9320"/>
                      <a:pt x="6873" y="14727"/>
                      <a:pt x="6873" y="14727"/>
                    </a:cubicBezTo>
                    <a:close/>
                    <a:moveTo>
                      <a:pt x="7851" y="6873"/>
                    </a:moveTo>
                    <a:cubicBezTo>
                      <a:pt x="7311" y="6873"/>
                      <a:pt x="6873" y="7313"/>
                      <a:pt x="6873" y="7856"/>
                    </a:cubicBezTo>
                    <a:cubicBezTo>
                      <a:pt x="6873" y="8399"/>
                      <a:pt x="7311" y="8839"/>
                      <a:pt x="7851" y="8839"/>
                    </a:cubicBezTo>
                    <a:cubicBezTo>
                      <a:pt x="8391" y="8839"/>
                      <a:pt x="8829" y="8399"/>
                      <a:pt x="8829" y="7856"/>
                    </a:cubicBezTo>
                    <a:cubicBezTo>
                      <a:pt x="8829" y="7313"/>
                      <a:pt x="8391" y="6873"/>
                      <a:pt x="7851" y="6873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35" name="Shape 2869"/>
              <p:cNvSpPr/>
              <p:nvPr/>
            </p:nvSpPr>
            <p:spPr>
              <a:xfrm>
                <a:off x="6277733" y="10790697"/>
                <a:ext cx="536353" cy="53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7" y="13745"/>
                    </a:moveTo>
                    <a:cubicBezTo>
                      <a:pt x="14727" y="14287"/>
                      <a:pt x="14287" y="14727"/>
                      <a:pt x="13745" y="14727"/>
                    </a:cubicBezTo>
                    <a:lnTo>
                      <a:pt x="7855" y="14727"/>
                    </a:lnTo>
                    <a:cubicBezTo>
                      <a:pt x="7313" y="14727"/>
                      <a:pt x="6873" y="14287"/>
                      <a:pt x="6873" y="13745"/>
                    </a:cubicBezTo>
                    <a:lnTo>
                      <a:pt x="6873" y="10309"/>
                    </a:lnTo>
                    <a:lnTo>
                      <a:pt x="7904" y="10309"/>
                    </a:lnTo>
                    <a:cubicBezTo>
                      <a:pt x="7877" y="10470"/>
                      <a:pt x="7855" y="10632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6" y="13745"/>
                      <a:pt x="13745" y="12427"/>
                      <a:pt x="13745" y="10800"/>
                    </a:cubicBezTo>
                    <a:cubicBezTo>
                      <a:pt x="13745" y="10632"/>
                      <a:pt x="13723" y="10470"/>
                      <a:pt x="13696" y="10309"/>
                    </a:cubicBezTo>
                    <a:lnTo>
                      <a:pt x="14727" y="10309"/>
                    </a:lnTo>
                    <a:cubicBezTo>
                      <a:pt x="14727" y="10309"/>
                      <a:pt x="14727" y="13745"/>
                      <a:pt x="14727" y="13745"/>
                    </a:cubicBezTo>
                    <a:close/>
                    <a:moveTo>
                      <a:pt x="10800" y="8836"/>
                    </a:move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moveTo>
                      <a:pt x="12764" y="7364"/>
                    </a:moveTo>
                    <a:lnTo>
                      <a:pt x="14236" y="7364"/>
                    </a:lnTo>
                    <a:lnTo>
                      <a:pt x="14236" y="8836"/>
                    </a:lnTo>
                    <a:lnTo>
                      <a:pt x="12764" y="8836"/>
                    </a:lnTo>
                    <a:cubicBezTo>
                      <a:pt x="12764" y="8836"/>
                      <a:pt x="12764" y="7364"/>
                      <a:pt x="12764" y="7364"/>
                    </a:cubicBezTo>
                    <a:close/>
                    <a:moveTo>
                      <a:pt x="13745" y="5891"/>
                    </a:moveTo>
                    <a:lnTo>
                      <a:pt x="7855" y="5891"/>
                    </a:lnTo>
                    <a:cubicBezTo>
                      <a:pt x="6770" y="5891"/>
                      <a:pt x="5891" y="6770"/>
                      <a:pt x="5891" y="7855"/>
                    </a:cubicBezTo>
                    <a:lnTo>
                      <a:pt x="5891" y="13745"/>
                    </a:lnTo>
                    <a:cubicBezTo>
                      <a:pt x="5891" y="14830"/>
                      <a:pt x="6770" y="15709"/>
                      <a:pt x="7855" y="15709"/>
                    </a:cubicBezTo>
                    <a:lnTo>
                      <a:pt x="13745" y="15709"/>
                    </a:lnTo>
                    <a:cubicBezTo>
                      <a:pt x="14830" y="15709"/>
                      <a:pt x="15709" y="14830"/>
                      <a:pt x="15709" y="13745"/>
                    </a:cubicBezTo>
                    <a:lnTo>
                      <a:pt x="15709" y="7855"/>
                    </a:lnTo>
                    <a:cubicBezTo>
                      <a:pt x="15709" y="6770"/>
                      <a:pt x="14830" y="5891"/>
                      <a:pt x="13745" y="5891"/>
                    </a:cubicBezTo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FB43104-EAC4-40CF-AE89-6D7E7901C2F6}"/>
              </a:ext>
            </a:extLst>
          </p:cNvPr>
          <p:cNvSpPr/>
          <p:nvPr/>
        </p:nvSpPr>
        <p:spPr>
          <a:xfrm rot="10800000" flipV="1">
            <a:off x="226050" y="200865"/>
            <a:ext cx="713232" cy="67583"/>
          </a:xfrm>
          <a:prstGeom prst="roundRect">
            <a:avLst>
              <a:gd name="adj" fmla="val 50000"/>
            </a:avLst>
          </a:prstGeom>
          <a:solidFill>
            <a:srgbClr val="ED1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0B94BF-3D34-44C1-9CB5-5A62B7BD7ABC}"/>
              </a:ext>
            </a:extLst>
          </p:cNvPr>
          <p:cNvSpPr txBox="1"/>
          <p:nvPr/>
        </p:nvSpPr>
        <p:spPr>
          <a:xfrm>
            <a:off x="226050" y="266091"/>
            <a:ext cx="755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Placeholder </a:t>
            </a:r>
            <a:r>
              <a:rPr lang="en-US" sz="4000" b="1">
                <a:solidFill>
                  <a:srgbClr val="E2020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Roboto Black" panose="02000000000000000000" pitchFamily="2" charset="0"/>
              </a:rPr>
              <a:t>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430F80-FDE8-46A5-A87D-0CA74A2B3412}"/>
              </a:ext>
            </a:extLst>
          </p:cNvPr>
          <p:cNvSpPr/>
          <p:nvPr/>
        </p:nvSpPr>
        <p:spPr>
          <a:xfrm>
            <a:off x="226050" y="821437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Sans </a:t>
            </a:r>
            <a:r>
              <a:rPr lang="en-US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</a:t>
            </a:r>
            <a:r>
              <a:rPr lang="en-US">
                <a:solidFill>
                  <a:srgbClr val="656D7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7329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C - Color Red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94BC2BA2B604A86D21D4F802DD6CB" ma:contentTypeVersion="10" ma:contentTypeDescription="Create a new document." ma:contentTypeScope="" ma:versionID="59f3a16c4abe526ff8e55a6f0e245b7b">
  <xsd:schema xmlns:xsd="http://www.w3.org/2001/XMLSchema" xmlns:xs="http://www.w3.org/2001/XMLSchema" xmlns:p="http://schemas.microsoft.com/office/2006/metadata/properties" xmlns:ns3="24b120b8-10c8-403a-9d79-2f40ffcf44fe" xmlns:ns4="6fda8703-ca51-4aa3-a595-2d341c941cc9" targetNamespace="http://schemas.microsoft.com/office/2006/metadata/properties" ma:root="true" ma:fieldsID="21b537fd19f826730bd7b798c59cf1f0" ns3:_="" ns4:_="">
    <xsd:import namespace="24b120b8-10c8-403a-9d79-2f40ffcf44fe"/>
    <xsd:import namespace="6fda8703-ca51-4aa3-a595-2d341c941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120b8-10c8-403a-9d79-2f40ffcf4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8703-ca51-4aa3-a595-2d341c941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4691E-2398-403B-9DD6-1AFC894BA184}">
  <ds:schemaRefs>
    <ds:schemaRef ds:uri="24b120b8-10c8-403a-9d79-2f40ffcf44fe"/>
    <ds:schemaRef ds:uri="6fda8703-ca51-4aa3-a595-2d341c941c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F0D1E0-3EC0-4386-A421-18B6476A8CED}">
  <ds:schemaRefs>
    <ds:schemaRef ds:uri="24b120b8-10c8-403a-9d79-2f40ffcf44fe"/>
    <ds:schemaRef ds:uri="6fda8703-ca51-4aa3-a595-2d341c941c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EE87E8-A94B-4BEF-BB1F-AADFDB640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694</Words>
  <Application>Microsoft Office PowerPoint</Application>
  <PresentationFormat>Widescreen</PresentationFormat>
  <Paragraphs>156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Source Sans Pro</vt:lpstr>
      <vt:lpstr>Arial</vt:lpstr>
      <vt:lpstr>Calibri Light</vt:lpstr>
      <vt:lpstr>Source Sans Pro Light</vt:lpstr>
      <vt:lpstr>Source Sans Pro SemiBold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Matt Gould</cp:lastModifiedBy>
  <cp:revision>10</cp:revision>
  <dcterms:created xsi:type="dcterms:W3CDTF">2016-10-26T11:13:46Z</dcterms:created>
  <dcterms:modified xsi:type="dcterms:W3CDTF">2019-10-17T16:08:28Z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0x010100CB294BC2BA2B604A86D21D4F802DD6CB</vt:lpwstr>
  </property>
</Properties>
</file>